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46"/>
  </p:notesMasterIdLst>
  <p:handoutMasterIdLst>
    <p:handoutMasterId r:id="rId47"/>
  </p:handoutMasterIdLst>
  <p:sldIdLst>
    <p:sldId id="754" r:id="rId5"/>
    <p:sldId id="738" r:id="rId6"/>
    <p:sldId id="2147308413" r:id="rId7"/>
    <p:sldId id="2147311272" r:id="rId8"/>
    <p:sldId id="805" r:id="rId9"/>
    <p:sldId id="806" r:id="rId10"/>
    <p:sldId id="2147311273" r:id="rId11"/>
    <p:sldId id="2147308453" r:id="rId12"/>
    <p:sldId id="807" r:id="rId13"/>
    <p:sldId id="808" r:id="rId14"/>
    <p:sldId id="803" r:id="rId15"/>
    <p:sldId id="811" r:id="rId16"/>
    <p:sldId id="812" r:id="rId17"/>
    <p:sldId id="756" r:id="rId18"/>
    <p:sldId id="814" r:id="rId19"/>
    <p:sldId id="815" r:id="rId20"/>
    <p:sldId id="816" r:id="rId21"/>
    <p:sldId id="2147311227" r:id="rId22"/>
    <p:sldId id="731" r:id="rId23"/>
    <p:sldId id="2147308446" r:id="rId24"/>
    <p:sldId id="2147311240" r:id="rId25"/>
    <p:sldId id="2147311257" r:id="rId26"/>
    <p:sldId id="2147311255" r:id="rId27"/>
    <p:sldId id="2147308447" r:id="rId28"/>
    <p:sldId id="2147308448" r:id="rId29"/>
    <p:sldId id="2147311258" r:id="rId30"/>
    <p:sldId id="2147311216" r:id="rId31"/>
    <p:sldId id="2147311213" r:id="rId32"/>
    <p:sldId id="2147311259" r:id="rId33"/>
    <p:sldId id="2147311214" r:id="rId34"/>
    <p:sldId id="2147311217" r:id="rId35"/>
    <p:sldId id="2147311218" r:id="rId36"/>
    <p:sldId id="2147308454" r:id="rId37"/>
    <p:sldId id="2147311265" r:id="rId38"/>
    <p:sldId id="2147311266" r:id="rId39"/>
    <p:sldId id="2147311261" r:id="rId40"/>
    <p:sldId id="2147311263" r:id="rId41"/>
    <p:sldId id="2147311264" r:id="rId42"/>
    <p:sldId id="2147311268" r:id="rId43"/>
    <p:sldId id="2147311271" r:id="rId44"/>
    <p:sldId id="2147311274" r:id="rId45"/>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000"/>
    <a:srgbClr val="005594"/>
    <a:srgbClr val="76B900"/>
    <a:srgbClr val="E8DE18"/>
    <a:srgbClr val="FBFB05"/>
    <a:srgbClr val="461062"/>
    <a:srgbClr val="890C58"/>
    <a:srgbClr val="F9BDE1"/>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4660"/>
  </p:normalViewPr>
  <p:slideViewPr>
    <p:cSldViewPr snapToGrid="0">
      <p:cViewPr varScale="1">
        <p:scale>
          <a:sx n="69" d="100"/>
          <a:sy n="69" d="100"/>
        </p:scale>
        <p:origin x="120" y="498"/>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Lee (Developer Programs)" userId="f47351a6-0e28-4941-b6cd-419bf959951c" providerId="ADAL" clId="{EF0A84B0-4267-4447-83B6-87DF134E1BE8}"/>
    <pc:docChg chg="custSel modSld">
      <pc:chgData name="Kevin Lee (Developer Programs)" userId="f47351a6-0e28-4941-b6cd-419bf959951c" providerId="ADAL" clId="{EF0A84B0-4267-4447-83B6-87DF134E1BE8}" dt="2022-11-18T17:01:23.080" v="39" actId="478"/>
      <pc:docMkLst>
        <pc:docMk/>
      </pc:docMkLst>
      <pc:sldChg chg="delSp mod delAnim">
        <pc:chgData name="Kevin Lee (Developer Programs)" userId="f47351a6-0e28-4941-b6cd-419bf959951c" providerId="ADAL" clId="{EF0A84B0-4267-4447-83B6-87DF134E1BE8}" dt="2022-11-18T17:00:47.036" v="21" actId="478"/>
        <pc:sldMkLst>
          <pc:docMk/>
          <pc:sldMk cId="4072010945" sldId="731"/>
        </pc:sldMkLst>
        <pc:picChg chg="del">
          <ac:chgData name="Kevin Lee (Developer Programs)" userId="f47351a6-0e28-4941-b6cd-419bf959951c" providerId="ADAL" clId="{EF0A84B0-4267-4447-83B6-87DF134E1BE8}" dt="2022-11-18T17:00:47.036" v="21" actId="478"/>
          <ac:picMkLst>
            <pc:docMk/>
            <pc:sldMk cId="4072010945" sldId="731"/>
            <ac:picMk id="3" creationId="{32BF49C8-C823-0628-B7A9-E8C40DE6BC74}"/>
          </ac:picMkLst>
        </pc:picChg>
      </pc:sldChg>
      <pc:sldChg chg="delSp mod delAnim">
        <pc:chgData name="Kevin Lee (Developer Programs)" userId="f47351a6-0e28-4941-b6cd-419bf959951c" providerId="ADAL" clId="{EF0A84B0-4267-4447-83B6-87DF134E1BE8}" dt="2022-11-18T17:01:19.818" v="38" actId="478"/>
        <pc:sldMkLst>
          <pc:docMk/>
          <pc:sldMk cId="1036166621" sldId="738"/>
        </pc:sldMkLst>
        <pc:picChg chg="del">
          <ac:chgData name="Kevin Lee (Developer Programs)" userId="f47351a6-0e28-4941-b6cd-419bf959951c" providerId="ADAL" clId="{EF0A84B0-4267-4447-83B6-87DF134E1BE8}" dt="2022-11-18T17:01:19.818" v="38" actId="478"/>
          <ac:picMkLst>
            <pc:docMk/>
            <pc:sldMk cId="1036166621" sldId="738"/>
            <ac:picMk id="2" creationId="{AA7BD303-3D6F-CD11-E6B5-D2235153A51D}"/>
          </ac:picMkLst>
        </pc:picChg>
      </pc:sldChg>
      <pc:sldChg chg="delSp mod delAnim">
        <pc:chgData name="Kevin Lee (Developer Programs)" userId="f47351a6-0e28-4941-b6cd-419bf959951c" providerId="ADAL" clId="{EF0A84B0-4267-4447-83B6-87DF134E1BE8}" dt="2022-11-18T17:01:23.080" v="39" actId="478"/>
        <pc:sldMkLst>
          <pc:docMk/>
          <pc:sldMk cId="3116770051" sldId="754"/>
        </pc:sldMkLst>
        <pc:picChg chg="del">
          <ac:chgData name="Kevin Lee (Developer Programs)" userId="f47351a6-0e28-4941-b6cd-419bf959951c" providerId="ADAL" clId="{EF0A84B0-4267-4447-83B6-87DF134E1BE8}" dt="2022-11-18T17:01:23.080" v="39" actId="478"/>
          <ac:picMkLst>
            <pc:docMk/>
            <pc:sldMk cId="3116770051" sldId="754"/>
            <ac:picMk id="3" creationId="{1CD9E783-00B6-E132-6AA5-3CED4290C129}"/>
          </ac:picMkLst>
        </pc:picChg>
      </pc:sldChg>
      <pc:sldChg chg="delSp mod delAnim">
        <pc:chgData name="Kevin Lee (Developer Programs)" userId="f47351a6-0e28-4941-b6cd-419bf959951c" providerId="ADAL" clId="{EF0A84B0-4267-4447-83B6-87DF134E1BE8}" dt="2022-11-18T17:00:56.913" v="26" actId="478"/>
        <pc:sldMkLst>
          <pc:docMk/>
          <pc:sldMk cId="975455930" sldId="756"/>
        </pc:sldMkLst>
        <pc:picChg chg="del">
          <ac:chgData name="Kevin Lee (Developer Programs)" userId="f47351a6-0e28-4941-b6cd-419bf959951c" providerId="ADAL" clId="{EF0A84B0-4267-4447-83B6-87DF134E1BE8}" dt="2022-11-18T17:00:56.913" v="26" actId="478"/>
          <ac:picMkLst>
            <pc:docMk/>
            <pc:sldMk cId="975455930" sldId="756"/>
            <ac:picMk id="4" creationId="{5242C1BD-F31A-C030-82F3-024049EAD346}"/>
          </ac:picMkLst>
        </pc:picChg>
      </pc:sldChg>
      <pc:sldChg chg="delSp mod delAnim">
        <pc:chgData name="Kevin Lee (Developer Programs)" userId="f47351a6-0e28-4941-b6cd-419bf959951c" providerId="ADAL" clId="{EF0A84B0-4267-4447-83B6-87DF134E1BE8}" dt="2022-11-18T17:01:02.561" v="29" actId="478"/>
        <pc:sldMkLst>
          <pc:docMk/>
          <pc:sldMk cId="3602589890" sldId="803"/>
        </pc:sldMkLst>
        <pc:picChg chg="del">
          <ac:chgData name="Kevin Lee (Developer Programs)" userId="f47351a6-0e28-4941-b6cd-419bf959951c" providerId="ADAL" clId="{EF0A84B0-4267-4447-83B6-87DF134E1BE8}" dt="2022-11-18T17:01:02.561" v="29" actId="478"/>
          <ac:picMkLst>
            <pc:docMk/>
            <pc:sldMk cId="3602589890" sldId="803"/>
            <ac:picMk id="3" creationId="{55CFD5C9-D0C4-9B61-C92D-A36581FAE59B}"/>
          </ac:picMkLst>
        </pc:picChg>
      </pc:sldChg>
      <pc:sldChg chg="delSp mod delAnim">
        <pc:chgData name="Kevin Lee (Developer Programs)" userId="f47351a6-0e28-4941-b6cd-419bf959951c" providerId="ADAL" clId="{EF0A84B0-4267-4447-83B6-87DF134E1BE8}" dt="2022-11-18T17:01:14.530" v="35" actId="478"/>
        <pc:sldMkLst>
          <pc:docMk/>
          <pc:sldMk cId="4242103937" sldId="805"/>
        </pc:sldMkLst>
        <pc:picChg chg="del">
          <ac:chgData name="Kevin Lee (Developer Programs)" userId="f47351a6-0e28-4941-b6cd-419bf959951c" providerId="ADAL" clId="{EF0A84B0-4267-4447-83B6-87DF134E1BE8}" dt="2022-11-18T17:01:14.530" v="35" actId="478"/>
          <ac:picMkLst>
            <pc:docMk/>
            <pc:sldMk cId="4242103937" sldId="805"/>
            <ac:picMk id="3" creationId="{558684C7-47AA-2BBB-5E59-4C14A22C0C40}"/>
          </ac:picMkLst>
        </pc:picChg>
      </pc:sldChg>
      <pc:sldChg chg="delSp mod delAnim">
        <pc:chgData name="Kevin Lee (Developer Programs)" userId="f47351a6-0e28-4941-b6cd-419bf959951c" providerId="ADAL" clId="{EF0A84B0-4267-4447-83B6-87DF134E1BE8}" dt="2022-11-18T17:01:12.641" v="34" actId="478"/>
        <pc:sldMkLst>
          <pc:docMk/>
          <pc:sldMk cId="4178021025" sldId="806"/>
        </pc:sldMkLst>
        <pc:picChg chg="del">
          <ac:chgData name="Kevin Lee (Developer Programs)" userId="f47351a6-0e28-4941-b6cd-419bf959951c" providerId="ADAL" clId="{EF0A84B0-4267-4447-83B6-87DF134E1BE8}" dt="2022-11-18T17:01:12.641" v="34" actId="478"/>
          <ac:picMkLst>
            <pc:docMk/>
            <pc:sldMk cId="4178021025" sldId="806"/>
            <ac:picMk id="3" creationId="{1D99ACD5-9ACD-4CB4-0B5E-6492A0741DBF}"/>
          </ac:picMkLst>
        </pc:picChg>
      </pc:sldChg>
      <pc:sldChg chg="delSp mod delAnim">
        <pc:chgData name="Kevin Lee (Developer Programs)" userId="f47351a6-0e28-4941-b6cd-419bf959951c" providerId="ADAL" clId="{EF0A84B0-4267-4447-83B6-87DF134E1BE8}" dt="2022-11-18T17:01:06.633" v="31" actId="478"/>
        <pc:sldMkLst>
          <pc:docMk/>
          <pc:sldMk cId="673468214" sldId="807"/>
        </pc:sldMkLst>
        <pc:picChg chg="del">
          <ac:chgData name="Kevin Lee (Developer Programs)" userId="f47351a6-0e28-4941-b6cd-419bf959951c" providerId="ADAL" clId="{EF0A84B0-4267-4447-83B6-87DF134E1BE8}" dt="2022-11-18T17:01:06.633" v="31" actId="478"/>
          <ac:picMkLst>
            <pc:docMk/>
            <pc:sldMk cId="673468214" sldId="807"/>
            <ac:picMk id="12" creationId="{B3447301-30DA-4712-B35A-260F21CCA9D5}"/>
          </ac:picMkLst>
        </pc:picChg>
      </pc:sldChg>
      <pc:sldChg chg="delSp mod delAnim">
        <pc:chgData name="Kevin Lee (Developer Programs)" userId="f47351a6-0e28-4941-b6cd-419bf959951c" providerId="ADAL" clId="{EF0A84B0-4267-4447-83B6-87DF134E1BE8}" dt="2022-11-18T17:01:05.013" v="30" actId="478"/>
        <pc:sldMkLst>
          <pc:docMk/>
          <pc:sldMk cId="4153096375" sldId="808"/>
        </pc:sldMkLst>
        <pc:picChg chg="del">
          <ac:chgData name="Kevin Lee (Developer Programs)" userId="f47351a6-0e28-4941-b6cd-419bf959951c" providerId="ADAL" clId="{EF0A84B0-4267-4447-83B6-87DF134E1BE8}" dt="2022-11-18T17:01:05.013" v="30" actId="478"/>
          <ac:picMkLst>
            <pc:docMk/>
            <pc:sldMk cId="4153096375" sldId="808"/>
            <ac:picMk id="3" creationId="{2C512A19-5A17-DC2B-890F-2316CFF1143C}"/>
          </ac:picMkLst>
        </pc:picChg>
      </pc:sldChg>
      <pc:sldChg chg="delSp mod delAnim">
        <pc:chgData name="Kevin Lee (Developer Programs)" userId="f47351a6-0e28-4941-b6cd-419bf959951c" providerId="ADAL" clId="{EF0A84B0-4267-4447-83B6-87DF134E1BE8}" dt="2022-11-18T17:01:00.400" v="28" actId="478"/>
        <pc:sldMkLst>
          <pc:docMk/>
          <pc:sldMk cId="1170341499" sldId="811"/>
        </pc:sldMkLst>
        <pc:picChg chg="del">
          <ac:chgData name="Kevin Lee (Developer Programs)" userId="f47351a6-0e28-4941-b6cd-419bf959951c" providerId="ADAL" clId="{EF0A84B0-4267-4447-83B6-87DF134E1BE8}" dt="2022-11-18T17:01:00.400" v="28" actId="478"/>
          <ac:picMkLst>
            <pc:docMk/>
            <pc:sldMk cId="1170341499" sldId="811"/>
            <ac:picMk id="3" creationId="{2F16645B-BD3A-F529-B989-1ED2DDE75678}"/>
          </ac:picMkLst>
        </pc:picChg>
      </pc:sldChg>
      <pc:sldChg chg="delSp mod delAnim">
        <pc:chgData name="Kevin Lee (Developer Programs)" userId="f47351a6-0e28-4941-b6cd-419bf959951c" providerId="ADAL" clId="{EF0A84B0-4267-4447-83B6-87DF134E1BE8}" dt="2022-11-18T17:00:58.849" v="27" actId="478"/>
        <pc:sldMkLst>
          <pc:docMk/>
          <pc:sldMk cId="567223908" sldId="812"/>
        </pc:sldMkLst>
        <pc:picChg chg="del">
          <ac:chgData name="Kevin Lee (Developer Programs)" userId="f47351a6-0e28-4941-b6cd-419bf959951c" providerId="ADAL" clId="{EF0A84B0-4267-4447-83B6-87DF134E1BE8}" dt="2022-11-18T17:00:58.849" v="27" actId="478"/>
          <ac:picMkLst>
            <pc:docMk/>
            <pc:sldMk cId="567223908" sldId="812"/>
            <ac:picMk id="3" creationId="{ED78BEAF-E448-0B02-F663-400BEBFAB028}"/>
          </ac:picMkLst>
        </pc:picChg>
      </pc:sldChg>
      <pc:sldChg chg="delSp mod delAnim">
        <pc:chgData name="Kevin Lee (Developer Programs)" userId="f47351a6-0e28-4941-b6cd-419bf959951c" providerId="ADAL" clId="{EF0A84B0-4267-4447-83B6-87DF134E1BE8}" dt="2022-11-18T17:00:55.159" v="25" actId="478"/>
        <pc:sldMkLst>
          <pc:docMk/>
          <pc:sldMk cId="3950888213" sldId="814"/>
        </pc:sldMkLst>
        <pc:picChg chg="del">
          <ac:chgData name="Kevin Lee (Developer Programs)" userId="f47351a6-0e28-4941-b6cd-419bf959951c" providerId="ADAL" clId="{EF0A84B0-4267-4447-83B6-87DF134E1BE8}" dt="2022-11-18T17:00:55.159" v="25" actId="478"/>
          <ac:picMkLst>
            <pc:docMk/>
            <pc:sldMk cId="3950888213" sldId="814"/>
            <ac:picMk id="4" creationId="{58568306-D513-F14F-2970-73265923EE2B}"/>
          </ac:picMkLst>
        </pc:picChg>
      </pc:sldChg>
      <pc:sldChg chg="delSp mod delAnim">
        <pc:chgData name="Kevin Lee (Developer Programs)" userId="f47351a6-0e28-4941-b6cd-419bf959951c" providerId="ADAL" clId="{EF0A84B0-4267-4447-83B6-87DF134E1BE8}" dt="2022-11-18T17:00:52.999" v="24" actId="478"/>
        <pc:sldMkLst>
          <pc:docMk/>
          <pc:sldMk cId="2880051494" sldId="815"/>
        </pc:sldMkLst>
        <pc:picChg chg="del">
          <ac:chgData name="Kevin Lee (Developer Programs)" userId="f47351a6-0e28-4941-b6cd-419bf959951c" providerId="ADAL" clId="{EF0A84B0-4267-4447-83B6-87DF134E1BE8}" dt="2022-11-18T17:00:52.999" v="24" actId="478"/>
          <ac:picMkLst>
            <pc:docMk/>
            <pc:sldMk cId="2880051494" sldId="815"/>
            <ac:picMk id="3" creationId="{E6B9C503-618F-078F-9760-AD9FBBBC7E70}"/>
          </ac:picMkLst>
        </pc:picChg>
      </pc:sldChg>
      <pc:sldChg chg="delSp mod delAnim">
        <pc:chgData name="Kevin Lee (Developer Programs)" userId="f47351a6-0e28-4941-b6cd-419bf959951c" providerId="ADAL" clId="{EF0A84B0-4267-4447-83B6-87DF134E1BE8}" dt="2022-11-18T17:00:50.929" v="23" actId="478"/>
        <pc:sldMkLst>
          <pc:docMk/>
          <pc:sldMk cId="523240294" sldId="816"/>
        </pc:sldMkLst>
        <pc:picChg chg="del">
          <ac:chgData name="Kevin Lee (Developer Programs)" userId="f47351a6-0e28-4941-b6cd-419bf959951c" providerId="ADAL" clId="{EF0A84B0-4267-4447-83B6-87DF134E1BE8}" dt="2022-11-18T17:00:50.929" v="23" actId="478"/>
          <ac:picMkLst>
            <pc:docMk/>
            <pc:sldMk cId="523240294" sldId="816"/>
            <ac:picMk id="4" creationId="{0C13A487-C9BB-E08C-723E-E867A9376823}"/>
          </ac:picMkLst>
        </pc:picChg>
      </pc:sldChg>
      <pc:sldChg chg="delSp mod delAnim">
        <pc:chgData name="Kevin Lee (Developer Programs)" userId="f47351a6-0e28-4941-b6cd-419bf959951c" providerId="ADAL" clId="{EF0A84B0-4267-4447-83B6-87DF134E1BE8}" dt="2022-11-18T17:01:17.748" v="37" actId="478"/>
        <pc:sldMkLst>
          <pc:docMk/>
          <pc:sldMk cId="3290922144" sldId="2147308413"/>
        </pc:sldMkLst>
        <pc:picChg chg="del">
          <ac:chgData name="Kevin Lee (Developer Programs)" userId="f47351a6-0e28-4941-b6cd-419bf959951c" providerId="ADAL" clId="{EF0A84B0-4267-4447-83B6-87DF134E1BE8}" dt="2022-11-18T17:01:17.748" v="37" actId="478"/>
          <ac:picMkLst>
            <pc:docMk/>
            <pc:sldMk cId="3290922144" sldId="2147308413"/>
            <ac:picMk id="5" creationId="{A25F370D-FDE4-9F99-D0BD-2B09370E6788}"/>
          </ac:picMkLst>
        </pc:picChg>
      </pc:sldChg>
      <pc:sldChg chg="delSp mod delAnim">
        <pc:chgData name="Kevin Lee (Developer Programs)" userId="f47351a6-0e28-4941-b6cd-419bf959951c" providerId="ADAL" clId="{EF0A84B0-4267-4447-83B6-87DF134E1BE8}" dt="2022-11-18T17:00:45.485" v="20" actId="478"/>
        <pc:sldMkLst>
          <pc:docMk/>
          <pc:sldMk cId="4136033505" sldId="2147308446"/>
        </pc:sldMkLst>
        <pc:picChg chg="del">
          <ac:chgData name="Kevin Lee (Developer Programs)" userId="f47351a6-0e28-4941-b6cd-419bf959951c" providerId="ADAL" clId="{EF0A84B0-4267-4447-83B6-87DF134E1BE8}" dt="2022-11-18T17:00:45.485" v="20" actId="478"/>
          <ac:picMkLst>
            <pc:docMk/>
            <pc:sldMk cId="4136033505" sldId="2147308446"/>
            <ac:picMk id="3" creationId="{E3EEBD35-36DA-45BB-F3AC-8FF02E527A34}"/>
          </ac:picMkLst>
        </pc:picChg>
      </pc:sldChg>
      <pc:sldChg chg="delSp mod delAnim">
        <pc:chgData name="Kevin Lee (Developer Programs)" userId="f47351a6-0e28-4941-b6cd-419bf959951c" providerId="ADAL" clId="{EF0A84B0-4267-4447-83B6-87DF134E1BE8}" dt="2022-11-18T17:00:36.732" v="16" actId="478"/>
        <pc:sldMkLst>
          <pc:docMk/>
          <pc:sldMk cId="1689827319" sldId="2147308447"/>
        </pc:sldMkLst>
        <pc:picChg chg="del">
          <ac:chgData name="Kevin Lee (Developer Programs)" userId="f47351a6-0e28-4941-b6cd-419bf959951c" providerId="ADAL" clId="{EF0A84B0-4267-4447-83B6-87DF134E1BE8}" dt="2022-11-18T17:00:36.732" v="16" actId="478"/>
          <ac:picMkLst>
            <pc:docMk/>
            <pc:sldMk cId="1689827319" sldId="2147308447"/>
            <ac:picMk id="3" creationId="{E7E9BF91-AB4C-741C-E83B-013D8DEB096D}"/>
          </ac:picMkLst>
        </pc:picChg>
      </pc:sldChg>
      <pc:sldChg chg="delSp mod delAnim">
        <pc:chgData name="Kevin Lee (Developer Programs)" userId="f47351a6-0e28-4941-b6cd-419bf959951c" providerId="ADAL" clId="{EF0A84B0-4267-4447-83B6-87DF134E1BE8}" dt="2022-11-18T17:00:34.592" v="15" actId="478"/>
        <pc:sldMkLst>
          <pc:docMk/>
          <pc:sldMk cId="802145686" sldId="2147308448"/>
        </pc:sldMkLst>
        <pc:picChg chg="del">
          <ac:chgData name="Kevin Lee (Developer Programs)" userId="f47351a6-0e28-4941-b6cd-419bf959951c" providerId="ADAL" clId="{EF0A84B0-4267-4447-83B6-87DF134E1BE8}" dt="2022-11-18T17:00:34.592" v="15" actId="478"/>
          <ac:picMkLst>
            <pc:docMk/>
            <pc:sldMk cId="802145686" sldId="2147308448"/>
            <ac:picMk id="3" creationId="{548F045C-7BEE-7F14-F2CB-D293873ED144}"/>
          </ac:picMkLst>
        </pc:picChg>
      </pc:sldChg>
      <pc:sldChg chg="delSp mod delAnim">
        <pc:chgData name="Kevin Lee (Developer Programs)" userId="f47351a6-0e28-4941-b6cd-419bf959951c" providerId="ADAL" clId="{EF0A84B0-4267-4447-83B6-87DF134E1BE8}" dt="2022-11-18T17:01:09.581" v="32" actId="478"/>
        <pc:sldMkLst>
          <pc:docMk/>
          <pc:sldMk cId="4157298593" sldId="2147308453"/>
        </pc:sldMkLst>
        <pc:picChg chg="del">
          <ac:chgData name="Kevin Lee (Developer Programs)" userId="f47351a6-0e28-4941-b6cd-419bf959951c" providerId="ADAL" clId="{EF0A84B0-4267-4447-83B6-87DF134E1BE8}" dt="2022-11-18T17:01:09.581" v="32" actId="478"/>
          <ac:picMkLst>
            <pc:docMk/>
            <pc:sldMk cId="4157298593" sldId="2147308453"/>
            <ac:picMk id="3" creationId="{DBD79B3E-C2FF-DB37-0131-9C34B35F4BF1}"/>
          </ac:picMkLst>
        </pc:picChg>
      </pc:sldChg>
      <pc:sldChg chg="delSp mod delAnim">
        <pc:chgData name="Kevin Lee (Developer Programs)" userId="f47351a6-0e28-4941-b6cd-419bf959951c" providerId="ADAL" clId="{EF0A84B0-4267-4447-83B6-87DF134E1BE8}" dt="2022-11-18T17:00:16.862" v="7" actId="478"/>
        <pc:sldMkLst>
          <pc:docMk/>
          <pc:sldMk cId="2320038621" sldId="2147308454"/>
        </pc:sldMkLst>
        <pc:picChg chg="del">
          <ac:chgData name="Kevin Lee (Developer Programs)" userId="f47351a6-0e28-4941-b6cd-419bf959951c" providerId="ADAL" clId="{EF0A84B0-4267-4447-83B6-87DF134E1BE8}" dt="2022-11-18T17:00:16.862" v="7" actId="478"/>
          <ac:picMkLst>
            <pc:docMk/>
            <pc:sldMk cId="2320038621" sldId="2147308454"/>
            <ac:picMk id="3" creationId="{4F12B78D-9684-FEB9-B5BD-20AA4A9277B4}"/>
          </ac:picMkLst>
        </pc:picChg>
      </pc:sldChg>
      <pc:sldChg chg="delSp mod delAnim">
        <pc:chgData name="Kevin Lee (Developer Programs)" userId="f47351a6-0e28-4941-b6cd-419bf959951c" providerId="ADAL" clId="{EF0A84B0-4267-4447-83B6-87DF134E1BE8}" dt="2022-11-18T17:00:28.765" v="12" actId="478"/>
        <pc:sldMkLst>
          <pc:docMk/>
          <pc:sldMk cId="2977541276" sldId="2147311213"/>
        </pc:sldMkLst>
        <pc:picChg chg="del">
          <ac:chgData name="Kevin Lee (Developer Programs)" userId="f47351a6-0e28-4941-b6cd-419bf959951c" providerId="ADAL" clId="{EF0A84B0-4267-4447-83B6-87DF134E1BE8}" dt="2022-11-18T17:00:28.765" v="12" actId="478"/>
          <ac:picMkLst>
            <pc:docMk/>
            <pc:sldMk cId="2977541276" sldId="2147311213"/>
            <ac:picMk id="4" creationId="{0558AAB3-1A01-7B95-891A-18CEBE6029BE}"/>
          </ac:picMkLst>
        </pc:picChg>
      </pc:sldChg>
      <pc:sldChg chg="delSp mod delAnim">
        <pc:chgData name="Kevin Lee (Developer Programs)" userId="f47351a6-0e28-4941-b6cd-419bf959951c" providerId="ADAL" clId="{EF0A84B0-4267-4447-83B6-87DF134E1BE8}" dt="2022-11-18T17:00:23.815" v="10" actId="478"/>
        <pc:sldMkLst>
          <pc:docMk/>
          <pc:sldMk cId="3489432080" sldId="2147311214"/>
        </pc:sldMkLst>
        <pc:picChg chg="del">
          <ac:chgData name="Kevin Lee (Developer Programs)" userId="f47351a6-0e28-4941-b6cd-419bf959951c" providerId="ADAL" clId="{EF0A84B0-4267-4447-83B6-87DF134E1BE8}" dt="2022-11-18T17:00:23.815" v="10" actId="478"/>
          <ac:picMkLst>
            <pc:docMk/>
            <pc:sldMk cId="3489432080" sldId="2147311214"/>
            <ac:picMk id="4" creationId="{E3A358E6-55BF-DAEC-63C0-D40C5C8F943D}"/>
          </ac:picMkLst>
        </pc:picChg>
      </pc:sldChg>
      <pc:sldChg chg="delSp mod delAnim">
        <pc:chgData name="Kevin Lee (Developer Programs)" userId="f47351a6-0e28-4941-b6cd-419bf959951c" providerId="ADAL" clId="{EF0A84B0-4267-4447-83B6-87DF134E1BE8}" dt="2022-11-18T17:00:30.993" v="13" actId="478"/>
        <pc:sldMkLst>
          <pc:docMk/>
          <pc:sldMk cId="4084166295" sldId="2147311216"/>
        </pc:sldMkLst>
        <pc:picChg chg="del">
          <ac:chgData name="Kevin Lee (Developer Programs)" userId="f47351a6-0e28-4941-b6cd-419bf959951c" providerId="ADAL" clId="{EF0A84B0-4267-4447-83B6-87DF134E1BE8}" dt="2022-11-18T17:00:30.993" v="13" actId="478"/>
          <ac:picMkLst>
            <pc:docMk/>
            <pc:sldMk cId="4084166295" sldId="2147311216"/>
            <ac:picMk id="3" creationId="{BBA3669B-73A9-002A-5E9D-DAADDB024E82}"/>
          </ac:picMkLst>
        </pc:picChg>
      </pc:sldChg>
      <pc:sldChg chg="delSp mod delAnim">
        <pc:chgData name="Kevin Lee (Developer Programs)" userId="f47351a6-0e28-4941-b6cd-419bf959951c" providerId="ADAL" clId="{EF0A84B0-4267-4447-83B6-87DF134E1BE8}" dt="2022-11-18T17:00:21.251" v="9" actId="478"/>
        <pc:sldMkLst>
          <pc:docMk/>
          <pc:sldMk cId="4079476044" sldId="2147311217"/>
        </pc:sldMkLst>
        <pc:picChg chg="del">
          <ac:chgData name="Kevin Lee (Developer Programs)" userId="f47351a6-0e28-4941-b6cd-419bf959951c" providerId="ADAL" clId="{EF0A84B0-4267-4447-83B6-87DF134E1BE8}" dt="2022-11-18T17:00:21.251" v="9" actId="478"/>
          <ac:picMkLst>
            <pc:docMk/>
            <pc:sldMk cId="4079476044" sldId="2147311217"/>
            <ac:picMk id="4" creationId="{F5561FFD-B787-00B6-C972-C5EC08A5C753}"/>
          </ac:picMkLst>
        </pc:picChg>
      </pc:sldChg>
      <pc:sldChg chg="delSp mod delAnim">
        <pc:chgData name="Kevin Lee (Developer Programs)" userId="f47351a6-0e28-4941-b6cd-419bf959951c" providerId="ADAL" clId="{EF0A84B0-4267-4447-83B6-87DF134E1BE8}" dt="2022-11-18T17:00:18.955" v="8" actId="478"/>
        <pc:sldMkLst>
          <pc:docMk/>
          <pc:sldMk cId="452412379" sldId="2147311218"/>
        </pc:sldMkLst>
        <pc:picChg chg="del">
          <ac:chgData name="Kevin Lee (Developer Programs)" userId="f47351a6-0e28-4941-b6cd-419bf959951c" providerId="ADAL" clId="{EF0A84B0-4267-4447-83B6-87DF134E1BE8}" dt="2022-11-18T17:00:18.955" v="8" actId="478"/>
          <ac:picMkLst>
            <pc:docMk/>
            <pc:sldMk cId="452412379" sldId="2147311218"/>
            <ac:picMk id="4" creationId="{D76B589E-D2F2-1B3D-F8E8-34E4FEB3B679}"/>
          </ac:picMkLst>
        </pc:picChg>
      </pc:sldChg>
      <pc:sldChg chg="delSp mod delAnim">
        <pc:chgData name="Kevin Lee (Developer Programs)" userId="f47351a6-0e28-4941-b6cd-419bf959951c" providerId="ADAL" clId="{EF0A84B0-4267-4447-83B6-87DF134E1BE8}" dt="2022-11-18T17:00:49.083" v="22" actId="478"/>
        <pc:sldMkLst>
          <pc:docMk/>
          <pc:sldMk cId="1756779515" sldId="2147311227"/>
        </pc:sldMkLst>
        <pc:picChg chg="del">
          <ac:chgData name="Kevin Lee (Developer Programs)" userId="f47351a6-0e28-4941-b6cd-419bf959951c" providerId="ADAL" clId="{EF0A84B0-4267-4447-83B6-87DF134E1BE8}" dt="2022-11-18T17:00:49.083" v="22" actId="478"/>
          <ac:picMkLst>
            <pc:docMk/>
            <pc:sldMk cId="1756779515" sldId="2147311227"/>
            <ac:picMk id="4" creationId="{9246D092-B1BB-FF79-A320-B08845B7325D}"/>
          </ac:picMkLst>
        </pc:picChg>
      </pc:sldChg>
      <pc:sldChg chg="delSp mod delAnim">
        <pc:chgData name="Kevin Lee (Developer Programs)" userId="f47351a6-0e28-4941-b6cd-419bf959951c" providerId="ADAL" clId="{EF0A84B0-4267-4447-83B6-87DF134E1BE8}" dt="2022-11-18T17:00:43.076" v="19" actId="478"/>
        <pc:sldMkLst>
          <pc:docMk/>
          <pc:sldMk cId="1966169539" sldId="2147311240"/>
        </pc:sldMkLst>
        <pc:picChg chg="del">
          <ac:chgData name="Kevin Lee (Developer Programs)" userId="f47351a6-0e28-4941-b6cd-419bf959951c" providerId="ADAL" clId="{EF0A84B0-4267-4447-83B6-87DF134E1BE8}" dt="2022-11-18T17:00:43.076" v="19" actId="478"/>
          <ac:picMkLst>
            <pc:docMk/>
            <pc:sldMk cId="1966169539" sldId="2147311240"/>
            <ac:picMk id="2" creationId="{B0717FFE-D029-6C9E-1FA3-7C6AFBB841C4}"/>
          </ac:picMkLst>
        </pc:picChg>
      </pc:sldChg>
      <pc:sldChg chg="delSp mod delAnim">
        <pc:chgData name="Kevin Lee (Developer Programs)" userId="f47351a6-0e28-4941-b6cd-419bf959951c" providerId="ADAL" clId="{EF0A84B0-4267-4447-83B6-87DF134E1BE8}" dt="2022-11-18T17:00:39.273" v="17" actId="478"/>
        <pc:sldMkLst>
          <pc:docMk/>
          <pc:sldMk cId="425209851" sldId="2147311255"/>
        </pc:sldMkLst>
        <pc:picChg chg="del">
          <ac:chgData name="Kevin Lee (Developer Programs)" userId="f47351a6-0e28-4941-b6cd-419bf959951c" providerId="ADAL" clId="{EF0A84B0-4267-4447-83B6-87DF134E1BE8}" dt="2022-11-18T17:00:39.273" v="17" actId="478"/>
          <ac:picMkLst>
            <pc:docMk/>
            <pc:sldMk cId="425209851" sldId="2147311255"/>
            <ac:picMk id="3" creationId="{9F6781CE-F4DD-3D35-2BF2-48D766929DC9}"/>
          </ac:picMkLst>
        </pc:picChg>
      </pc:sldChg>
      <pc:sldChg chg="delSp mod delAnim">
        <pc:chgData name="Kevin Lee (Developer Programs)" userId="f47351a6-0e28-4941-b6cd-419bf959951c" providerId="ADAL" clId="{EF0A84B0-4267-4447-83B6-87DF134E1BE8}" dt="2022-11-18T17:00:40.848" v="18" actId="478"/>
        <pc:sldMkLst>
          <pc:docMk/>
          <pc:sldMk cId="2871487505" sldId="2147311257"/>
        </pc:sldMkLst>
        <pc:picChg chg="del">
          <ac:chgData name="Kevin Lee (Developer Programs)" userId="f47351a6-0e28-4941-b6cd-419bf959951c" providerId="ADAL" clId="{EF0A84B0-4267-4447-83B6-87DF134E1BE8}" dt="2022-11-18T17:00:40.848" v="18" actId="478"/>
          <ac:picMkLst>
            <pc:docMk/>
            <pc:sldMk cId="2871487505" sldId="2147311257"/>
            <ac:picMk id="3" creationId="{26DD639B-5C56-D125-5CA5-20153549873E}"/>
          </ac:picMkLst>
        </pc:picChg>
      </pc:sldChg>
      <pc:sldChg chg="delSp mod delAnim">
        <pc:chgData name="Kevin Lee (Developer Programs)" userId="f47351a6-0e28-4941-b6cd-419bf959951c" providerId="ADAL" clId="{EF0A84B0-4267-4447-83B6-87DF134E1BE8}" dt="2022-11-18T17:00:32.703" v="14" actId="478"/>
        <pc:sldMkLst>
          <pc:docMk/>
          <pc:sldMk cId="3491219972" sldId="2147311258"/>
        </pc:sldMkLst>
        <pc:picChg chg="del">
          <ac:chgData name="Kevin Lee (Developer Programs)" userId="f47351a6-0e28-4941-b6cd-419bf959951c" providerId="ADAL" clId="{EF0A84B0-4267-4447-83B6-87DF134E1BE8}" dt="2022-11-18T17:00:32.703" v="14" actId="478"/>
          <ac:picMkLst>
            <pc:docMk/>
            <pc:sldMk cId="3491219972" sldId="2147311258"/>
            <ac:picMk id="3" creationId="{B47DC585-CC9D-95FE-D725-C804E0FA8EF9}"/>
          </ac:picMkLst>
        </pc:picChg>
      </pc:sldChg>
      <pc:sldChg chg="delSp mod delAnim">
        <pc:chgData name="Kevin Lee (Developer Programs)" userId="f47351a6-0e28-4941-b6cd-419bf959951c" providerId="ADAL" clId="{EF0A84B0-4267-4447-83B6-87DF134E1BE8}" dt="2022-11-18T17:00:26.359" v="11" actId="478"/>
        <pc:sldMkLst>
          <pc:docMk/>
          <pc:sldMk cId="2686008171" sldId="2147311259"/>
        </pc:sldMkLst>
        <pc:picChg chg="del">
          <ac:chgData name="Kevin Lee (Developer Programs)" userId="f47351a6-0e28-4941-b6cd-419bf959951c" providerId="ADAL" clId="{EF0A84B0-4267-4447-83B6-87DF134E1BE8}" dt="2022-11-18T17:00:26.359" v="11" actId="478"/>
          <ac:picMkLst>
            <pc:docMk/>
            <pc:sldMk cId="2686008171" sldId="2147311259"/>
            <ac:picMk id="33" creationId="{A26BD5FE-4457-6827-D0A2-C565A548F58B}"/>
          </ac:picMkLst>
        </pc:picChg>
      </pc:sldChg>
      <pc:sldChg chg="delSp mod delAnim">
        <pc:chgData name="Kevin Lee (Developer Programs)" userId="f47351a6-0e28-4941-b6cd-419bf959951c" providerId="ADAL" clId="{EF0A84B0-4267-4447-83B6-87DF134E1BE8}" dt="2022-11-18T17:00:07.255" v="4" actId="478"/>
        <pc:sldMkLst>
          <pc:docMk/>
          <pc:sldMk cId="808402583" sldId="2147311261"/>
        </pc:sldMkLst>
        <pc:picChg chg="del">
          <ac:chgData name="Kevin Lee (Developer Programs)" userId="f47351a6-0e28-4941-b6cd-419bf959951c" providerId="ADAL" clId="{EF0A84B0-4267-4447-83B6-87DF134E1BE8}" dt="2022-11-18T17:00:07.255" v="4" actId="478"/>
          <ac:picMkLst>
            <pc:docMk/>
            <pc:sldMk cId="808402583" sldId="2147311261"/>
            <ac:picMk id="5" creationId="{A2DBBC71-83FD-3A90-D04B-B7F57FA2DDF6}"/>
          </ac:picMkLst>
        </pc:picChg>
      </pc:sldChg>
      <pc:sldChg chg="delSp mod delAnim">
        <pc:chgData name="Kevin Lee (Developer Programs)" userId="f47351a6-0e28-4941-b6cd-419bf959951c" providerId="ADAL" clId="{EF0A84B0-4267-4447-83B6-87DF134E1BE8}" dt="2022-11-18T16:59:52.539" v="0" actId="478"/>
        <pc:sldMkLst>
          <pc:docMk/>
          <pc:sldMk cId="3236311804" sldId="2147311263"/>
        </pc:sldMkLst>
        <pc:picChg chg="del">
          <ac:chgData name="Kevin Lee (Developer Programs)" userId="f47351a6-0e28-4941-b6cd-419bf959951c" providerId="ADAL" clId="{EF0A84B0-4267-4447-83B6-87DF134E1BE8}" dt="2022-11-18T16:59:52.539" v="0" actId="478"/>
          <ac:picMkLst>
            <pc:docMk/>
            <pc:sldMk cId="3236311804" sldId="2147311263"/>
            <ac:picMk id="5" creationId="{A2FE96CA-EE88-CABD-056A-A36122DA1CAE}"/>
          </ac:picMkLst>
        </pc:picChg>
      </pc:sldChg>
      <pc:sldChg chg="delSp mod delAnim">
        <pc:chgData name="Kevin Lee (Developer Programs)" userId="f47351a6-0e28-4941-b6cd-419bf959951c" providerId="ADAL" clId="{EF0A84B0-4267-4447-83B6-87DF134E1BE8}" dt="2022-11-18T17:00:01.877" v="3" actId="478"/>
        <pc:sldMkLst>
          <pc:docMk/>
          <pc:sldMk cId="4289430974" sldId="2147311264"/>
        </pc:sldMkLst>
        <pc:picChg chg="del">
          <ac:chgData name="Kevin Lee (Developer Programs)" userId="f47351a6-0e28-4941-b6cd-419bf959951c" providerId="ADAL" clId="{EF0A84B0-4267-4447-83B6-87DF134E1BE8}" dt="2022-11-18T17:00:01.877" v="3" actId="478"/>
          <ac:picMkLst>
            <pc:docMk/>
            <pc:sldMk cId="4289430974" sldId="2147311264"/>
            <ac:picMk id="5" creationId="{43F47EDA-DB66-0B45-7DB7-31D3B3184298}"/>
          </ac:picMkLst>
        </pc:picChg>
      </pc:sldChg>
      <pc:sldChg chg="delSp mod delAnim">
        <pc:chgData name="Kevin Lee (Developer Programs)" userId="f47351a6-0e28-4941-b6cd-419bf959951c" providerId="ADAL" clId="{EF0A84B0-4267-4447-83B6-87DF134E1BE8}" dt="2022-11-18T17:00:14.185" v="6" actId="478"/>
        <pc:sldMkLst>
          <pc:docMk/>
          <pc:sldMk cId="1377720944" sldId="2147311265"/>
        </pc:sldMkLst>
        <pc:picChg chg="del">
          <ac:chgData name="Kevin Lee (Developer Programs)" userId="f47351a6-0e28-4941-b6cd-419bf959951c" providerId="ADAL" clId="{EF0A84B0-4267-4447-83B6-87DF134E1BE8}" dt="2022-11-18T17:00:14.185" v="6" actId="478"/>
          <ac:picMkLst>
            <pc:docMk/>
            <pc:sldMk cId="1377720944" sldId="2147311265"/>
            <ac:picMk id="5" creationId="{7619E027-95D4-968B-53CF-5B7902A899BA}"/>
          </ac:picMkLst>
        </pc:picChg>
      </pc:sldChg>
      <pc:sldChg chg="delSp mod delAnim">
        <pc:chgData name="Kevin Lee (Developer Programs)" userId="f47351a6-0e28-4941-b6cd-419bf959951c" providerId="ADAL" clId="{EF0A84B0-4267-4447-83B6-87DF134E1BE8}" dt="2022-11-18T17:00:11.641" v="5" actId="478"/>
        <pc:sldMkLst>
          <pc:docMk/>
          <pc:sldMk cId="2218659170" sldId="2147311266"/>
        </pc:sldMkLst>
        <pc:picChg chg="del">
          <ac:chgData name="Kevin Lee (Developer Programs)" userId="f47351a6-0e28-4941-b6cd-419bf959951c" providerId="ADAL" clId="{EF0A84B0-4267-4447-83B6-87DF134E1BE8}" dt="2022-11-18T17:00:11.641" v="5" actId="478"/>
          <ac:picMkLst>
            <pc:docMk/>
            <pc:sldMk cId="2218659170" sldId="2147311266"/>
            <ac:picMk id="11" creationId="{A8BE61D1-9937-2D36-B355-668133CBE8D1}"/>
          </ac:picMkLst>
        </pc:picChg>
      </pc:sldChg>
      <pc:sldChg chg="delSp mod delAnim">
        <pc:chgData name="Kevin Lee (Developer Programs)" userId="f47351a6-0e28-4941-b6cd-419bf959951c" providerId="ADAL" clId="{EF0A84B0-4267-4447-83B6-87DF134E1BE8}" dt="2022-11-18T16:59:59.110" v="2" actId="478"/>
        <pc:sldMkLst>
          <pc:docMk/>
          <pc:sldMk cId="1656277057" sldId="2147311268"/>
        </pc:sldMkLst>
        <pc:picChg chg="del">
          <ac:chgData name="Kevin Lee (Developer Programs)" userId="f47351a6-0e28-4941-b6cd-419bf959951c" providerId="ADAL" clId="{EF0A84B0-4267-4447-83B6-87DF134E1BE8}" dt="2022-11-18T16:59:59.110" v="2" actId="478"/>
          <ac:picMkLst>
            <pc:docMk/>
            <pc:sldMk cId="1656277057" sldId="2147311268"/>
            <ac:picMk id="8" creationId="{FAFF6AE2-C455-1F8B-B153-0A7099A5B01B}"/>
          </ac:picMkLst>
        </pc:picChg>
      </pc:sldChg>
      <pc:sldChg chg="delSp mod delAnim">
        <pc:chgData name="Kevin Lee (Developer Programs)" userId="f47351a6-0e28-4941-b6cd-419bf959951c" providerId="ADAL" clId="{EF0A84B0-4267-4447-83B6-87DF134E1BE8}" dt="2022-11-18T16:59:55.173" v="1" actId="478"/>
        <pc:sldMkLst>
          <pc:docMk/>
          <pc:sldMk cId="953323140" sldId="2147311271"/>
        </pc:sldMkLst>
        <pc:picChg chg="del">
          <ac:chgData name="Kevin Lee (Developer Programs)" userId="f47351a6-0e28-4941-b6cd-419bf959951c" providerId="ADAL" clId="{EF0A84B0-4267-4447-83B6-87DF134E1BE8}" dt="2022-11-18T16:59:55.173" v="1" actId="478"/>
          <ac:picMkLst>
            <pc:docMk/>
            <pc:sldMk cId="953323140" sldId="2147311271"/>
            <ac:picMk id="5" creationId="{CED8D895-3A09-EB1E-C0E6-F719B7C0343E}"/>
          </ac:picMkLst>
        </pc:picChg>
      </pc:sldChg>
      <pc:sldChg chg="delSp mod delAnim">
        <pc:chgData name="Kevin Lee (Developer Programs)" userId="f47351a6-0e28-4941-b6cd-419bf959951c" providerId="ADAL" clId="{EF0A84B0-4267-4447-83B6-87DF134E1BE8}" dt="2022-11-18T17:01:16.128" v="36" actId="478"/>
        <pc:sldMkLst>
          <pc:docMk/>
          <pc:sldMk cId="4076958192" sldId="2147311272"/>
        </pc:sldMkLst>
        <pc:picChg chg="del">
          <ac:chgData name="Kevin Lee (Developer Programs)" userId="f47351a6-0e28-4941-b6cd-419bf959951c" providerId="ADAL" clId="{EF0A84B0-4267-4447-83B6-87DF134E1BE8}" dt="2022-11-18T17:01:16.128" v="36" actId="478"/>
          <ac:picMkLst>
            <pc:docMk/>
            <pc:sldMk cId="4076958192" sldId="2147311272"/>
            <ac:picMk id="6" creationId="{9CDEDCFE-00A3-E8A1-EF8A-A67F03C6E26E}"/>
          </ac:picMkLst>
        </pc:picChg>
      </pc:sldChg>
      <pc:sldChg chg="delSp mod delAnim">
        <pc:chgData name="Kevin Lee (Developer Programs)" userId="f47351a6-0e28-4941-b6cd-419bf959951c" providerId="ADAL" clId="{EF0A84B0-4267-4447-83B6-87DF134E1BE8}" dt="2022-11-18T17:01:10.976" v="33" actId="478"/>
        <pc:sldMkLst>
          <pc:docMk/>
          <pc:sldMk cId="1204089167" sldId="2147311273"/>
        </pc:sldMkLst>
        <pc:picChg chg="del">
          <ac:chgData name="Kevin Lee (Developer Programs)" userId="f47351a6-0e28-4941-b6cd-419bf959951c" providerId="ADAL" clId="{EF0A84B0-4267-4447-83B6-87DF134E1BE8}" dt="2022-11-18T17:01:10.976" v="33" actId="478"/>
          <ac:picMkLst>
            <pc:docMk/>
            <pc:sldMk cId="1204089167" sldId="2147311273"/>
            <ac:picMk id="54" creationId="{FFBB0C56-F2FC-0B99-AE0E-25740D61847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11/18/2022</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a:r>
              <a:rPr lang="en-US" b="0" i="0" dirty="0">
                <a:solidFill>
                  <a:srgbClr val="222222"/>
                </a:solidFill>
                <a:effectLst/>
                <a:latin typeface="Open Sans" panose="020B0606030504020204" pitchFamily="34" charset="0"/>
              </a:rPr>
              <a:t>Go ahead and click the “Start” button below. You should now see a spinning wheel where the "Start" button used to be. Eventually (possibly 5-10 minutes), that spinning wheel will become a "Launch" button. While it’s loading, a</a:t>
            </a:r>
            <a:r>
              <a:rPr lang="en-US" b="0" i="0" dirty="0">
                <a:solidFill>
                  <a:srgbClr val="222222"/>
                </a:solidFill>
                <a:effectLst/>
                <a:latin typeface="DINWebPro"/>
              </a:rPr>
              <a:t> GPU-accelerated server is being prepared for interactive activities. Datasets, frameworks, and software are being loaded to the instance for this course. Once it’s finished and you </a:t>
            </a:r>
            <a:r>
              <a:rPr lang="en-US" b="0" i="0" dirty="0">
                <a:solidFill>
                  <a:srgbClr val="222222"/>
                </a:solidFill>
                <a:effectLst/>
                <a:latin typeface="Open Sans" panose="020B0606030504020204" pitchFamily="34" charset="0"/>
              </a:rPr>
              <a:t>launched the task, you will see a </a:t>
            </a:r>
            <a:r>
              <a:rPr lang="en-US" b="0" i="0" dirty="0" err="1">
                <a:solidFill>
                  <a:srgbClr val="222222"/>
                </a:solidFill>
                <a:effectLst/>
                <a:latin typeface="Open Sans" panose="020B0606030504020204" pitchFamily="34" charset="0"/>
              </a:rPr>
              <a:t>Jupyter</a:t>
            </a:r>
            <a:r>
              <a:rPr lang="en-US" b="0" i="0" dirty="0">
                <a:solidFill>
                  <a:srgbClr val="222222"/>
                </a:solidFill>
                <a:effectLst/>
                <a:latin typeface="Open Sans" panose="020B0606030504020204" pitchFamily="34" charset="0"/>
              </a:rPr>
              <a:t> Lab containing instructions, activities, and links to guide you through the next sections. While we’re waiting – let’s go through some basics about what we’ll learn in the course. Most of the materials presented here will also be included in the </a:t>
            </a:r>
            <a:r>
              <a:rPr lang="en-US" b="0" i="0" dirty="0" err="1">
                <a:solidFill>
                  <a:srgbClr val="222222"/>
                </a:solidFill>
                <a:effectLst/>
                <a:latin typeface="Open Sans" panose="020B0606030504020204" pitchFamily="34" charset="0"/>
              </a:rPr>
              <a:t>Jupyter</a:t>
            </a:r>
            <a:r>
              <a:rPr lang="en-US" b="0" i="0" dirty="0">
                <a:solidFill>
                  <a:srgbClr val="222222"/>
                </a:solidFill>
                <a:effectLst/>
                <a:latin typeface="Open Sans" panose="020B0606030504020204" pitchFamily="34" charset="0"/>
              </a:rPr>
              <a:t> Lab. </a:t>
            </a:r>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00781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DE"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720128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DE"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2667812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2303034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DE"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4140486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DE"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1341220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a:srcRect l="17748" t="16214" r="9586" b="11122"/>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a:stretch>
            <a:fillRect/>
          </a:stretch>
        </p:blipFill>
        <p:spPr>
          <a:xfrm>
            <a:off x="945749" y="3160775"/>
            <a:ext cx="2669325" cy="2164380"/>
          </a:xfrm>
          <a:prstGeom prst="rect">
            <a:avLst/>
          </a:prstGeom>
        </p:spPr>
      </p:pic>
      <p:sp>
        <p:nvSpPr>
          <p:cNvPr id="11" name="Rectangle 4"/>
          <p:cNvSpPr>
            <a:spLocks noGrp="1" noChangeArrowheads="1"/>
          </p:cNvSpPr>
          <p:nvPr userDrawn="1">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age Right - Tex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354693-2E9A-4F5F-B2BB-0B739178CC0C}"/>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p:nvPr>
        </p:nvSpPr>
        <p:spPr>
          <a:xfrm>
            <a:off x="1257300" y="2180493"/>
            <a:ext cx="7886700" cy="1682848"/>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257300" y="4526280"/>
            <a:ext cx="7886700" cy="4741164"/>
          </a:xfrm>
          <a:prstGeom prst="rect">
            <a:avLst/>
          </a:prstGeom>
        </p:spPr>
        <p:txBody>
          <a:bodyPr/>
          <a:lstStyle>
            <a:lvl1pPr marL="228600" indent="-228600">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00" indent="-228600">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00" indent="-228600">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00" indent="-228600">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38" indent="-198438">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3849624"/>
            <a:ext cx="7886700" cy="704088"/>
          </a:xfrm>
          <a:prstGeom prst="rect">
            <a:avLst/>
          </a:prstGeom>
        </p:spPr>
        <p:txBody>
          <a:bodyPr/>
          <a:lstStyle>
            <a:lvl1pPr marL="0" indent="0" algn="l">
              <a:spcBef>
                <a:spcPts val="0"/>
              </a:spcBef>
              <a:buFontTx/>
              <a:buNone/>
              <a:defRPr sz="2200">
                <a:solidFill>
                  <a:schemeClr val="bg1"/>
                </a:solidFill>
                <a:latin typeface="Trebuchet MS" panose="020B0603020202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edit Master text styles</a:t>
            </a: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10081419"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770083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1"/>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 id="2147483994"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2.png"/><Relationship Id="rId18" Type="http://schemas.openxmlformats.org/officeDocument/2006/relationships/image" Target="../media/image37.png"/><Relationship Id="rId7" Type="http://schemas.openxmlformats.org/officeDocument/2006/relationships/image" Target="../media/image260.png"/><Relationship Id="rId12" Type="http://schemas.openxmlformats.org/officeDocument/2006/relationships/image" Target="../media/image31.png"/><Relationship Id="rId17" Type="http://schemas.openxmlformats.org/officeDocument/2006/relationships/image" Target="../media/image36.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50.png"/><Relationship Id="rId11" Type="http://schemas.openxmlformats.org/officeDocument/2006/relationships/image" Target="../media/image30.png"/><Relationship Id="rId5" Type="http://schemas.openxmlformats.org/officeDocument/2006/relationships/image" Target="../media/image240.png"/><Relationship Id="rId15" Type="http://schemas.openxmlformats.org/officeDocument/2006/relationships/image" Target="../media/image34.png"/><Relationship Id="rId10" Type="http://schemas.openxmlformats.org/officeDocument/2006/relationships/image" Target="../media/image290.png"/><Relationship Id="rId19" Type="http://schemas.openxmlformats.org/officeDocument/2006/relationships/image" Target="../media/image38.png"/><Relationship Id="rId4" Type="http://schemas.openxmlformats.org/officeDocument/2006/relationships/image" Target="../media/image230.png"/><Relationship Id="rId9" Type="http://schemas.openxmlformats.org/officeDocument/2006/relationships/image" Target="../media/image280.png"/><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0.png"/><Relationship Id="rId7" Type="http://schemas.openxmlformats.org/officeDocument/2006/relationships/image" Target="../media/image240.png"/><Relationship Id="rId12" Type="http://schemas.openxmlformats.org/officeDocument/2006/relationships/image" Target="../media/image290.png"/><Relationship Id="rId17" Type="http://schemas.openxmlformats.org/officeDocument/2006/relationships/image" Target="../media/image34.png"/><Relationship Id="rId2" Type="http://schemas.openxmlformats.org/officeDocument/2006/relationships/image" Target="../media/image29.pn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30.png"/><Relationship Id="rId11" Type="http://schemas.openxmlformats.org/officeDocument/2006/relationships/image" Target="../media/image280.png"/><Relationship Id="rId5" Type="http://schemas.openxmlformats.org/officeDocument/2006/relationships/image" Target="../media/image36.png"/><Relationship Id="rId15" Type="http://schemas.openxmlformats.org/officeDocument/2006/relationships/image" Target="../media/image32.png"/><Relationship Id="rId10" Type="http://schemas.openxmlformats.org/officeDocument/2006/relationships/image" Target="../media/image270.png"/><Relationship Id="rId9" Type="http://schemas.openxmlformats.org/officeDocument/2006/relationships/image" Target="../media/image260.png"/><Relationship Id="rId1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0.png"/><Relationship Id="rId7" Type="http://schemas.openxmlformats.org/officeDocument/2006/relationships/image" Target="../media/image240.png"/><Relationship Id="rId12" Type="http://schemas.openxmlformats.org/officeDocument/2006/relationships/image" Target="../media/image290.png"/><Relationship Id="rId17" Type="http://schemas.openxmlformats.org/officeDocument/2006/relationships/image" Target="../media/image34.png"/><Relationship Id="rId2" Type="http://schemas.openxmlformats.org/officeDocument/2006/relationships/image" Target="../media/image29.pn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30.png"/><Relationship Id="rId11" Type="http://schemas.openxmlformats.org/officeDocument/2006/relationships/image" Target="../media/image280.png"/><Relationship Id="rId5" Type="http://schemas.openxmlformats.org/officeDocument/2006/relationships/image" Target="../media/image37.png"/><Relationship Id="rId15" Type="http://schemas.openxmlformats.org/officeDocument/2006/relationships/image" Target="../media/image32.png"/><Relationship Id="rId10" Type="http://schemas.openxmlformats.org/officeDocument/2006/relationships/image" Target="../media/image270.png"/><Relationship Id="rId9" Type="http://schemas.openxmlformats.org/officeDocument/2006/relationships/image" Target="../media/image260.png"/><Relationship Id="rId1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38.png"/><Relationship Id="rId10" Type="http://schemas.openxmlformats.org/officeDocument/2006/relationships/image" Target="../media/image45.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21.png"/><Relationship Id="rId7" Type="http://schemas.openxmlformats.org/officeDocument/2006/relationships/image" Target="../media/image510.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3.png"/><Relationship Id="rId11" Type="http://schemas.openxmlformats.org/officeDocument/2006/relationships/image" Target="../media/image54.png"/><Relationship Id="rId5" Type="http://schemas.openxmlformats.org/officeDocument/2006/relationships/image" Target="../media/image490.png"/><Relationship Id="rId10" Type="http://schemas.openxmlformats.org/officeDocument/2006/relationships/image" Target="../media/image530.png"/><Relationship Id="rId9" Type="http://schemas.openxmlformats.org/officeDocument/2006/relationships/image" Target="../media/image520.png"/></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p:txBody>
          <a:bodyPr/>
          <a:lstStyle/>
          <a:p>
            <a:r>
              <a:rPr lang="en-US" dirty="0"/>
              <a:t>NVIDIA DLI</a:t>
            </a:r>
          </a:p>
        </p:txBody>
      </p:sp>
      <p:sp>
        <p:nvSpPr>
          <p:cNvPr id="5" name="Title 10"/>
          <p:cNvSpPr>
            <a:spLocks noGrp="1"/>
          </p:cNvSpPr>
          <p:nvPr>
            <p:ph type="title"/>
          </p:nvPr>
        </p:nvSpPr>
        <p:spPr/>
        <p:txBody>
          <a:bodyPr/>
          <a:lstStyle/>
          <a:p>
            <a:r>
              <a:rPr lang="en-US" dirty="0"/>
              <a:t>Introduction to Graph Neural Networks</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E901-9EA8-3EFA-09A3-30D5D5D92FA6}"/>
              </a:ext>
            </a:extLst>
          </p:cNvPr>
          <p:cNvSpPr>
            <a:spLocks noGrp="1"/>
          </p:cNvSpPr>
          <p:nvPr>
            <p:ph type="title"/>
          </p:nvPr>
        </p:nvSpPr>
        <p:spPr/>
        <p:txBody>
          <a:bodyPr/>
          <a:lstStyle/>
          <a:p>
            <a:r>
              <a:rPr lang="en-US" dirty="0"/>
              <a:t>Edges</a:t>
            </a:r>
          </a:p>
        </p:txBody>
      </p:sp>
      <p:sp>
        <p:nvSpPr>
          <p:cNvPr id="4" name="Text Placeholder 3">
            <a:extLst>
              <a:ext uri="{FF2B5EF4-FFF2-40B4-BE49-F238E27FC236}">
                <a16:creationId xmlns:a16="http://schemas.microsoft.com/office/drawing/2014/main" id="{687CF048-1D8B-FB46-8DD0-0AAE24F007D6}"/>
              </a:ext>
            </a:extLst>
          </p:cNvPr>
          <p:cNvSpPr>
            <a:spLocks noGrp="1"/>
          </p:cNvSpPr>
          <p:nvPr>
            <p:ph type="body" sz="quarter" idx="10"/>
          </p:nvPr>
        </p:nvSpPr>
        <p:spPr/>
        <p:txBody>
          <a:bodyPr/>
          <a:lstStyle/>
          <a:p>
            <a:r>
              <a:rPr lang="en-US" dirty="0"/>
              <a:t>Directed, Undirected, Weighted, and Unweighted</a:t>
            </a:r>
          </a:p>
        </p:txBody>
      </p:sp>
      <p:pic>
        <p:nvPicPr>
          <p:cNvPr id="73" name="Picture 72">
            <a:extLst>
              <a:ext uri="{FF2B5EF4-FFF2-40B4-BE49-F238E27FC236}">
                <a16:creationId xmlns:a16="http://schemas.microsoft.com/office/drawing/2014/main" id="{98E56C6F-ACE6-2601-773E-4ACF0BB0444C}"/>
              </a:ext>
            </a:extLst>
          </p:cNvPr>
          <p:cNvPicPr>
            <a:picLocks noChangeAspect="1"/>
          </p:cNvPicPr>
          <p:nvPr/>
        </p:nvPicPr>
        <p:blipFill>
          <a:blip r:embed="rId2"/>
          <a:stretch>
            <a:fillRect/>
          </a:stretch>
        </p:blipFill>
        <p:spPr>
          <a:xfrm>
            <a:off x="9816690" y="3634213"/>
            <a:ext cx="7315200" cy="5683576"/>
          </a:xfrm>
          <a:prstGeom prst="rect">
            <a:avLst/>
          </a:prstGeom>
        </p:spPr>
      </p:pic>
      <p:pic>
        <p:nvPicPr>
          <p:cNvPr id="94" name="Picture 93">
            <a:extLst>
              <a:ext uri="{FF2B5EF4-FFF2-40B4-BE49-F238E27FC236}">
                <a16:creationId xmlns:a16="http://schemas.microsoft.com/office/drawing/2014/main" id="{D23D85B3-F98D-6876-E4F5-EFC4C7C057AA}"/>
              </a:ext>
            </a:extLst>
          </p:cNvPr>
          <p:cNvPicPr>
            <a:picLocks noChangeAspect="1"/>
          </p:cNvPicPr>
          <p:nvPr/>
        </p:nvPicPr>
        <p:blipFill>
          <a:blip r:embed="rId3"/>
          <a:stretch>
            <a:fillRect/>
          </a:stretch>
        </p:blipFill>
        <p:spPr>
          <a:xfrm>
            <a:off x="1156111" y="3247573"/>
            <a:ext cx="7315200" cy="6456856"/>
          </a:xfrm>
          <a:prstGeom prst="rect">
            <a:avLst/>
          </a:prstGeom>
        </p:spPr>
      </p:pic>
      <p:sp>
        <p:nvSpPr>
          <p:cNvPr id="95" name="Title 1">
            <a:extLst>
              <a:ext uri="{FF2B5EF4-FFF2-40B4-BE49-F238E27FC236}">
                <a16:creationId xmlns:a16="http://schemas.microsoft.com/office/drawing/2014/main" id="{959AF537-3AAB-9BAF-3091-CF5139D714B6}"/>
              </a:ext>
            </a:extLst>
          </p:cNvPr>
          <p:cNvSpPr txBox="1">
            <a:spLocks/>
          </p:cNvSpPr>
          <p:nvPr/>
        </p:nvSpPr>
        <p:spPr>
          <a:xfrm>
            <a:off x="2178289" y="2614310"/>
            <a:ext cx="5270844" cy="1125165"/>
          </a:xfrm>
          <a:prstGeom prst="rect">
            <a:avLst/>
          </a:prstGeom>
        </p:spPr>
        <p:txBody>
          <a:bodyPr vert="horz" lIns="91440" tIns="45720" rIns="91440" bIns="45720" rtlCol="0" anchor="ctr">
            <a:norm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US" sz="3400" dirty="0"/>
              <a:t>FACEBOOK</a:t>
            </a:r>
            <a:endParaRPr lang="en-DE" sz="3400" dirty="0"/>
          </a:p>
        </p:txBody>
      </p:sp>
      <p:sp>
        <p:nvSpPr>
          <p:cNvPr id="96" name="Title 1">
            <a:extLst>
              <a:ext uri="{FF2B5EF4-FFF2-40B4-BE49-F238E27FC236}">
                <a16:creationId xmlns:a16="http://schemas.microsoft.com/office/drawing/2014/main" id="{4C7B5B34-5C2D-1958-2DCA-C4B3A5CFC712}"/>
              </a:ext>
            </a:extLst>
          </p:cNvPr>
          <p:cNvSpPr txBox="1">
            <a:spLocks/>
          </p:cNvSpPr>
          <p:nvPr/>
        </p:nvSpPr>
        <p:spPr>
          <a:xfrm>
            <a:off x="10838869" y="2614310"/>
            <a:ext cx="5270844" cy="1125165"/>
          </a:xfrm>
          <a:prstGeom prst="rect">
            <a:avLst/>
          </a:prstGeom>
        </p:spPr>
        <p:txBody>
          <a:bodyPr vert="horz" lIns="91440" tIns="45720" rIns="91440" bIns="45720" rtlCol="0" anchor="ctr">
            <a:norm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US" sz="3400" dirty="0"/>
              <a:t>TWITTER</a:t>
            </a:r>
            <a:endParaRPr lang="en-DE" sz="3400" dirty="0"/>
          </a:p>
        </p:txBody>
      </p:sp>
    </p:spTree>
    <p:extLst>
      <p:ext uri="{BB962C8B-B14F-4D97-AF65-F5344CB8AC3E}">
        <p14:creationId xmlns:p14="http://schemas.microsoft.com/office/powerpoint/2010/main" val="415309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DD68D-8592-5E4F-EC79-553ACEBEDAB5}"/>
              </a:ext>
            </a:extLst>
          </p:cNvPr>
          <p:cNvSpPr>
            <a:spLocks noGrp="1"/>
          </p:cNvSpPr>
          <p:nvPr>
            <p:ph type="title"/>
          </p:nvPr>
        </p:nvSpPr>
        <p:spPr/>
        <p:txBody>
          <a:bodyPr/>
          <a:lstStyle/>
          <a:p>
            <a:r>
              <a:rPr lang="en-US" dirty="0"/>
              <a:t>Edges</a:t>
            </a:r>
          </a:p>
        </p:txBody>
      </p:sp>
      <p:sp>
        <p:nvSpPr>
          <p:cNvPr id="4" name="Text Placeholder 3">
            <a:extLst>
              <a:ext uri="{FF2B5EF4-FFF2-40B4-BE49-F238E27FC236}">
                <a16:creationId xmlns:a16="http://schemas.microsoft.com/office/drawing/2014/main" id="{F5DE5A8E-A076-9750-C86E-5F231CE4ADF9}"/>
              </a:ext>
            </a:extLst>
          </p:cNvPr>
          <p:cNvSpPr>
            <a:spLocks noGrp="1"/>
          </p:cNvSpPr>
          <p:nvPr>
            <p:ph type="body" sz="quarter" idx="10"/>
          </p:nvPr>
        </p:nvSpPr>
        <p:spPr/>
        <p:txBody>
          <a:bodyPr/>
          <a:lstStyle/>
          <a:p>
            <a:r>
              <a:rPr lang="en-US" dirty="0"/>
              <a:t>Degree, In-Degree, Out-Degree</a:t>
            </a:r>
          </a:p>
        </p:txBody>
      </p:sp>
      <p:pic>
        <p:nvPicPr>
          <p:cNvPr id="40" name="Picture 39">
            <a:extLst>
              <a:ext uri="{FF2B5EF4-FFF2-40B4-BE49-F238E27FC236}">
                <a16:creationId xmlns:a16="http://schemas.microsoft.com/office/drawing/2014/main" id="{C2970612-D86D-0CC5-BB00-CE12B8D108ED}"/>
              </a:ext>
            </a:extLst>
          </p:cNvPr>
          <p:cNvPicPr>
            <a:picLocks noChangeAspect="1"/>
          </p:cNvPicPr>
          <p:nvPr/>
        </p:nvPicPr>
        <p:blipFill>
          <a:blip r:embed="rId2"/>
          <a:stretch>
            <a:fillRect/>
          </a:stretch>
        </p:blipFill>
        <p:spPr>
          <a:xfrm>
            <a:off x="1556971" y="2923509"/>
            <a:ext cx="6858000" cy="6254228"/>
          </a:xfrm>
          <a:prstGeom prst="rect">
            <a:avLst/>
          </a:prstGeom>
        </p:spPr>
      </p:pic>
      <p:pic>
        <p:nvPicPr>
          <p:cNvPr id="52" name="Picture 51">
            <a:extLst>
              <a:ext uri="{FF2B5EF4-FFF2-40B4-BE49-F238E27FC236}">
                <a16:creationId xmlns:a16="http://schemas.microsoft.com/office/drawing/2014/main" id="{329196FD-650A-80A5-A75E-4B9740BD216E}"/>
              </a:ext>
            </a:extLst>
          </p:cNvPr>
          <p:cNvPicPr>
            <a:picLocks noChangeAspect="1"/>
          </p:cNvPicPr>
          <p:nvPr/>
        </p:nvPicPr>
        <p:blipFill>
          <a:blip r:embed="rId3"/>
          <a:stretch>
            <a:fillRect/>
          </a:stretch>
        </p:blipFill>
        <p:spPr>
          <a:xfrm>
            <a:off x="9873030" y="2859277"/>
            <a:ext cx="6858000" cy="6382693"/>
          </a:xfrm>
          <a:prstGeom prst="rect">
            <a:avLst/>
          </a:prstGeom>
        </p:spPr>
      </p:pic>
    </p:spTree>
    <p:extLst>
      <p:ext uri="{BB962C8B-B14F-4D97-AF65-F5344CB8AC3E}">
        <p14:creationId xmlns:p14="http://schemas.microsoft.com/office/powerpoint/2010/main" val="360258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EA203-C1B4-15E6-F328-0670A97811AF}"/>
              </a:ext>
            </a:extLst>
          </p:cNvPr>
          <p:cNvSpPr>
            <a:spLocks noGrp="1"/>
          </p:cNvSpPr>
          <p:nvPr>
            <p:ph type="title"/>
          </p:nvPr>
        </p:nvSpPr>
        <p:spPr/>
        <p:txBody>
          <a:bodyPr/>
          <a:lstStyle/>
          <a:p>
            <a:r>
              <a:rPr lang="en-US" dirty="0"/>
              <a:t>edges</a:t>
            </a:r>
          </a:p>
        </p:txBody>
      </p:sp>
      <p:sp>
        <p:nvSpPr>
          <p:cNvPr id="4" name="Text Placeholder 3">
            <a:extLst>
              <a:ext uri="{FF2B5EF4-FFF2-40B4-BE49-F238E27FC236}">
                <a16:creationId xmlns:a16="http://schemas.microsoft.com/office/drawing/2014/main" id="{0499C680-6CDB-726E-F23E-C90BC02FFEDC}"/>
              </a:ext>
            </a:extLst>
          </p:cNvPr>
          <p:cNvSpPr>
            <a:spLocks noGrp="1"/>
          </p:cNvSpPr>
          <p:nvPr>
            <p:ph type="body" sz="quarter" idx="10"/>
          </p:nvPr>
        </p:nvSpPr>
        <p:spPr/>
        <p:txBody>
          <a:bodyPr/>
          <a:lstStyle/>
          <a:p>
            <a:r>
              <a:rPr lang="en-US" dirty="0"/>
              <a:t>Homogeneous vs. Heterogeneous</a:t>
            </a:r>
          </a:p>
        </p:txBody>
      </p:sp>
      <p:pic>
        <p:nvPicPr>
          <p:cNvPr id="24" name="Picture 23">
            <a:extLst>
              <a:ext uri="{FF2B5EF4-FFF2-40B4-BE49-F238E27FC236}">
                <a16:creationId xmlns:a16="http://schemas.microsoft.com/office/drawing/2014/main" id="{1EC6CDD1-7E5A-8C4E-DCA3-0F21BE2DB1A9}"/>
              </a:ext>
            </a:extLst>
          </p:cNvPr>
          <p:cNvPicPr>
            <a:picLocks noChangeAspect="1"/>
          </p:cNvPicPr>
          <p:nvPr/>
        </p:nvPicPr>
        <p:blipFill>
          <a:blip r:embed="rId2"/>
          <a:stretch>
            <a:fillRect/>
          </a:stretch>
        </p:blipFill>
        <p:spPr>
          <a:xfrm>
            <a:off x="10466129" y="3634213"/>
            <a:ext cx="5486400" cy="5839343"/>
          </a:xfrm>
          <a:prstGeom prst="rect">
            <a:avLst/>
          </a:prstGeom>
        </p:spPr>
      </p:pic>
      <p:pic>
        <p:nvPicPr>
          <p:cNvPr id="33" name="Picture 32">
            <a:extLst>
              <a:ext uri="{FF2B5EF4-FFF2-40B4-BE49-F238E27FC236}">
                <a16:creationId xmlns:a16="http://schemas.microsoft.com/office/drawing/2014/main" id="{4A247448-459D-03C6-F53B-536888018027}"/>
              </a:ext>
            </a:extLst>
          </p:cNvPr>
          <p:cNvPicPr>
            <a:picLocks noChangeAspect="1"/>
          </p:cNvPicPr>
          <p:nvPr/>
        </p:nvPicPr>
        <p:blipFill>
          <a:blip r:embed="rId3"/>
          <a:stretch>
            <a:fillRect/>
          </a:stretch>
        </p:blipFill>
        <p:spPr>
          <a:xfrm>
            <a:off x="2335472" y="3480763"/>
            <a:ext cx="5486400" cy="6146242"/>
          </a:xfrm>
          <a:prstGeom prst="rect">
            <a:avLst/>
          </a:prstGeom>
        </p:spPr>
      </p:pic>
      <p:sp>
        <p:nvSpPr>
          <p:cNvPr id="34" name="Title 1">
            <a:extLst>
              <a:ext uri="{FF2B5EF4-FFF2-40B4-BE49-F238E27FC236}">
                <a16:creationId xmlns:a16="http://schemas.microsoft.com/office/drawing/2014/main" id="{6637FA86-62E3-ACA0-0776-E81BFDEF7B6C}"/>
              </a:ext>
            </a:extLst>
          </p:cNvPr>
          <p:cNvSpPr txBox="1">
            <a:spLocks/>
          </p:cNvSpPr>
          <p:nvPr/>
        </p:nvSpPr>
        <p:spPr>
          <a:xfrm>
            <a:off x="2443250" y="2700143"/>
            <a:ext cx="5270844" cy="1125165"/>
          </a:xfrm>
          <a:prstGeom prst="rect">
            <a:avLst/>
          </a:prstGeom>
        </p:spPr>
        <p:txBody>
          <a:bodyPr vert="horz" lIns="91440" tIns="45720" rIns="91440" bIns="45720" rtlCol="0" anchor="ctr">
            <a:norm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US" sz="3400" dirty="0"/>
              <a:t>Social network</a:t>
            </a:r>
            <a:endParaRPr lang="en-DE" sz="3400" dirty="0"/>
          </a:p>
        </p:txBody>
      </p:sp>
      <p:sp>
        <p:nvSpPr>
          <p:cNvPr id="35" name="Title 1">
            <a:extLst>
              <a:ext uri="{FF2B5EF4-FFF2-40B4-BE49-F238E27FC236}">
                <a16:creationId xmlns:a16="http://schemas.microsoft.com/office/drawing/2014/main" id="{BCC70598-BCBA-1A5F-FBEE-5652E8DB7E06}"/>
              </a:ext>
            </a:extLst>
          </p:cNvPr>
          <p:cNvSpPr txBox="1">
            <a:spLocks/>
          </p:cNvSpPr>
          <p:nvPr/>
        </p:nvSpPr>
        <p:spPr>
          <a:xfrm>
            <a:off x="10573908" y="2700143"/>
            <a:ext cx="5270844" cy="1125165"/>
          </a:xfrm>
          <a:prstGeom prst="rect">
            <a:avLst/>
          </a:prstGeom>
        </p:spPr>
        <p:txBody>
          <a:bodyPr vert="horz" lIns="91440" tIns="45720" rIns="91440" bIns="45720" rtlCol="0" anchor="ctr">
            <a:norm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US" sz="3400" dirty="0"/>
              <a:t>E-commerce</a:t>
            </a:r>
            <a:endParaRPr lang="en-DE" sz="3400" dirty="0"/>
          </a:p>
        </p:txBody>
      </p:sp>
    </p:spTree>
    <p:extLst>
      <p:ext uri="{BB962C8B-B14F-4D97-AF65-F5344CB8AC3E}">
        <p14:creationId xmlns:p14="http://schemas.microsoft.com/office/powerpoint/2010/main" val="117034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536F-ED0B-CAC4-5DB4-5B39F2F049F9}"/>
              </a:ext>
            </a:extLst>
          </p:cNvPr>
          <p:cNvSpPr>
            <a:spLocks noGrp="1"/>
          </p:cNvSpPr>
          <p:nvPr>
            <p:ph type="title"/>
          </p:nvPr>
        </p:nvSpPr>
        <p:spPr/>
        <p:txBody>
          <a:bodyPr/>
          <a:lstStyle/>
          <a:p>
            <a:r>
              <a:rPr lang="en-US" dirty="0"/>
              <a:t>edges</a:t>
            </a:r>
          </a:p>
        </p:txBody>
      </p:sp>
      <p:sp>
        <p:nvSpPr>
          <p:cNvPr id="4" name="Text Placeholder 3">
            <a:extLst>
              <a:ext uri="{FF2B5EF4-FFF2-40B4-BE49-F238E27FC236}">
                <a16:creationId xmlns:a16="http://schemas.microsoft.com/office/drawing/2014/main" id="{3209957A-359B-BE15-3911-835C8C65FB61}"/>
              </a:ext>
            </a:extLst>
          </p:cNvPr>
          <p:cNvSpPr>
            <a:spLocks noGrp="1"/>
          </p:cNvSpPr>
          <p:nvPr>
            <p:ph type="body" sz="quarter" idx="10"/>
          </p:nvPr>
        </p:nvSpPr>
        <p:spPr/>
        <p:txBody>
          <a:bodyPr/>
          <a:lstStyle/>
          <a:p>
            <a:r>
              <a:rPr lang="en-US" dirty="0"/>
              <a:t>Neighborhood</a:t>
            </a:r>
          </a:p>
        </p:txBody>
      </p:sp>
      <p:grpSp>
        <p:nvGrpSpPr>
          <p:cNvPr id="8" name="Group 7">
            <a:extLst>
              <a:ext uri="{FF2B5EF4-FFF2-40B4-BE49-F238E27FC236}">
                <a16:creationId xmlns:a16="http://schemas.microsoft.com/office/drawing/2014/main" id="{766DA658-9CE0-B005-6FDE-D7640045E6B5}"/>
              </a:ext>
            </a:extLst>
          </p:cNvPr>
          <p:cNvGrpSpPr>
            <a:grpSpLocks noChangeAspect="1"/>
          </p:cNvGrpSpPr>
          <p:nvPr/>
        </p:nvGrpSpPr>
        <p:grpSpPr>
          <a:xfrm>
            <a:off x="5715664" y="3141359"/>
            <a:ext cx="4799686" cy="6576620"/>
            <a:chOff x="3037560" y="6280415"/>
            <a:chExt cx="8402115" cy="11512737"/>
          </a:xfrm>
        </p:grpSpPr>
        <p:grpSp>
          <p:nvGrpSpPr>
            <p:cNvPr id="9" name="Group 8">
              <a:extLst>
                <a:ext uri="{FF2B5EF4-FFF2-40B4-BE49-F238E27FC236}">
                  <a16:creationId xmlns:a16="http://schemas.microsoft.com/office/drawing/2014/main" id="{376D787B-C058-AFA1-2609-06170AF50E0B}"/>
                </a:ext>
              </a:extLst>
            </p:cNvPr>
            <p:cNvGrpSpPr/>
            <p:nvPr/>
          </p:nvGrpSpPr>
          <p:grpSpPr>
            <a:xfrm>
              <a:off x="3037560" y="6280415"/>
              <a:ext cx="7648367" cy="6593608"/>
              <a:chOff x="2989727" y="10287000"/>
              <a:chExt cx="7648367" cy="6593608"/>
            </a:xfrm>
          </p:grpSpPr>
          <p:sp>
            <p:nvSpPr>
              <p:cNvPr id="21" name="Oval 20">
                <a:extLst>
                  <a:ext uri="{FF2B5EF4-FFF2-40B4-BE49-F238E27FC236}">
                    <a16:creationId xmlns:a16="http://schemas.microsoft.com/office/drawing/2014/main" id="{C3DF6238-DA61-96BD-777B-483FA3EF27AB}"/>
                  </a:ext>
                </a:extLst>
              </p:cNvPr>
              <p:cNvSpPr/>
              <p:nvPr/>
            </p:nvSpPr>
            <p:spPr>
              <a:xfrm>
                <a:off x="4555836" y="10287000"/>
                <a:ext cx="1252888" cy="1252888"/>
              </a:xfrm>
              <a:prstGeom prst="ellipse">
                <a:avLst/>
              </a:prstGeom>
              <a:solidFill>
                <a:srgbClr val="EAED6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8800" dirty="0">
                  <a:solidFill>
                    <a:schemeClr val="bg1"/>
                  </a:solidFill>
                  <a:latin typeface="Montserrat" pitchFamily="2" charset="77"/>
                </a:endParaRPr>
              </a:p>
            </p:txBody>
          </p:sp>
          <p:sp>
            <p:nvSpPr>
              <p:cNvPr id="22" name="Oval 21">
                <a:extLst>
                  <a:ext uri="{FF2B5EF4-FFF2-40B4-BE49-F238E27FC236}">
                    <a16:creationId xmlns:a16="http://schemas.microsoft.com/office/drawing/2014/main" id="{1A37735D-C10E-FEC0-959B-23FB9B1E024A}"/>
                  </a:ext>
                </a:extLst>
              </p:cNvPr>
              <p:cNvSpPr/>
              <p:nvPr/>
            </p:nvSpPr>
            <p:spPr>
              <a:xfrm>
                <a:off x="8297272" y="11157178"/>
                <a:ext cx="1252888" cy="1252888"/>
              </a:xfrm>
              <a:prstGeom prst="ellipse">
                <a:avLst/>
              </a:prstGeom>
              <a:solidFill>
                <a:srgbClr val="EAED6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9600" dirty="0">
                  <a:solidFill>
                    <a:schemeClr val="bg1"/>
                  </a:solidFill>
                  <a:latin typeface="Montserrat" pitchFamily="2" charset="77"/>
                </a:endParaRPr>
              </a:p>
            </p:txBody>
          </p:sp>
          <p:sp>
            <p:nvSpPr>
              <p:cNvPr id="23" name="Oval 22">
                <a:extLst>
                  <a:ext uri="{FF2B5EF4-FFF2-40B4-BE49-F238E27FC236}">
                    <a16:creationId xmlns:a16="http://schemas.microsoft.com/office/drawing/2014/main" id="{8D7CF06A-6EBB-C7DA-0BE4-B856B3DEF585}"/>
                  </a:ext>
                </a:extLst>
              </p:cNvPr>
              <p:cNvSpPr/>
              <p:nvPr/>
            </p:nvSpPr>
            <p:spPr>
              <a:xfrm>
                <a:off x="2989727" y="13337509"/>
                <a:ext cx="1252888" cy="1252888"/>
              </a:xfrm>
              <a:prstGeom prst="ellipse">
                <a:avLst/>
              </a:prstGeom>
              <a:solidFill>
                <a:srgbClr val="EAED6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9600" dirty="0">
                  <a:solidFill>
                    <a:schemeClr val="bg1"/>
                  </a:solidFill>
                  <a:latin typeface="Montserrat" pitchFamily="2" charset="77"/>
                </a:endParaRPr>
              </a:p>
            </p:txBody>
          </p:sp>
          <p:sp>
            <p:nvSpPr>
              <p:cNvPr id="24" name="Oval 23">
                <a:extLst>
                  <a:ext uri="{FF2B5EF4-FFF2-40B4-BE49-F238E27FC236}">
                    <a16:creationId xmlns:a16="http://schemas.microsoft.com/office/drawing/2014/main" id="{D24845CD-B581-633E-6D55-089466B2EAFD}"/>
                  </a:ext>
                </a:extLst>
              </p:cNvPr>
              <p:cNvSpPr/>
              <p:nvPr/>
            </p:nvSpPr>
            <p:spPr>
              <a:xfrm>
                <a:off x="5294687" y="15627720"/>
                <a:ext cx="1252888" cy="1252888"/>
              </a:xfrm>
              <a:prstGeom prst="ellipse">
                <a:avLst/>
              </a:prstGeom>
              <a:solidFill>
                <a:srgbClr val="EAED6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9600" dirty="0">
                  <a:solidFill>
                    <a:schemeClr val="bg1"/>
                  </a:solidFill>
                  <a:latin typeface="Montserrat" pitchFamily="2" charset="77"/>
                </a:endParaRPr>
              </a:p>
            </p:txBody>
          </p:sp>
          <p:sp>
            <p:nvSpPr>
              <p:cNvPr id="25" name="Oval 24">
                <a:extLst>
                  <a:ext uri="{FF2B5EF4-FFF2-40B4-BE49-F238E27FC236}">
                    <a16:creationId xmlns:a16="http://schemas.microsoft.com/office/drawing/2014/main" id="{3537F5F2-4DEA-F366-FE3B-3F8254B62F27}"/>
                  </a:ext>
                </a:extLst>
              </p:cNvPr>
              <p:cNvSpPr/>
              <p:nvPr/>
            </p:nvSpPr>
            <p:spPr>
              <a:xfrm>
                <a:off x="9385206" y="13962224"/>
                <a:ext cx="1252888" cy="1252888"/>
              </a:xfrm>
              <a:prstGeom prst="ellipse">
                <a:avLst/>
              </a:prstGeom>
              <a:solidFill>
                <a:srgbClr val="EAED6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9600" dirty="0">
                  <a:solidFill>
                    <a:schemeClr val="bg1"/>
                  </a:solidFill>
                  <a:latin typeface="Montserrat" pitchFamily="2" charset="77"/>
                </a:endParaRPr>
              </a:p>
            </p:txBody>
          </p:sp>
          <p:cxnSp>
            <p:nvCxnSpPr>
              <p:cNvPr id="26" name="Straight Connector 25">
                <a:extLst>
                  <a:ext uri="{FF2B5EF4-FFF2-40B4-BE49-F238E27FC236}">
                    <a16:creationId xmlns:a16="http://schemas.microsoft.com/office/drawing/2014/main" id="{7940D096-959D-855E-3BDF-91D75E1C6149}"/>
                  </a:ext>
                </a:extLst>
              </p:cNvPr>
              <p:cNvCxnSpPr>
                <a:cxnSpLocks/>
                <a:endCxn id="30" idx="2"/>
              </p:cNvCxnSpPr>
              <p:nvPr/>
            </p:nvCxnSpPr>
            <p:spPr>
              <a:xfrm flipV="1">
                <a:off x="4231678" y="13565903"/>
                <a:ext cx="1905842" cy="30746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9632DA-43A2-A52F-7E09-6312A6B06692}"/>
                  </a:ext>
                </a:extLst>
              </p:cNvPr>
              <p:cNvCxnSpPr>
                <a:cxnSpLocks/>
                <a:stCxn id="21" idx="5"/>
              </p:cNvCxnSpPr>
              <p:nvPr/>
            </p:nvCxnSpPr>
            <p:spPr>
              <a:xfrm>
                <a:off x="5625243" y="11356407"/>
                <a:ext cx="894188" cy="16188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5DB429-CAC9-6B52-B928-9A766B47B79A}"/>
                  </a:ext>
                </a:extLst>
              </p:cNvPr>
              <p:cNvCxnSpPr>
                <a:cxnSpLocks/>
                <a:stCxn id="30" idx="7"/>
                <a:endCxn id="22" idx="3"/>
              </p:cNvCxnSpPr>
              <p:nvPr/>
            </p:nvCxnSpPr>
            <p:spPr>
              <a:xfrm flipV="1">
                <a:off x="7206927" y="12226585"/>
                <a:ext cx="1273827" cy="8963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6EF2F9C-B390-BA32-C0B2-03E4FF3E7ABD}"/>
                  </a:ext>
                </a:extLst>
              </p:cNvPr>
              <p:cNvCxnSpPr>
                <a:cxnSpLocks/>
                <a:endCxn id="30" idx="4"/>
              </p:cNvCxnSpPr>
              <p:nvPr/>
            </p:nvCxnSpPr>
            <p:spPr>
              <a:xfrm flipV="1">
                <a:off x="6156914" y="14192347"/>
                <a:ext cx="607050" cy="15350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57E27B7-9733-3E89-B1FE-2B3D6EE37E54}"/>
                  </a:ext>
                </a:extLst>
              </p:cNvPr>
              <p:cNvSpPr/>
              <p:nvPr/>
            </p:nvSpPr>
            <p:spPr>
              <a:xfrm>
                <a:off x="6137520" y="12939459"/>
                <a:ext cx="1252888" cy="1252888"/>
              </a:xfrm>
              <a:prstGeom prst="ellipse">
                <a:avLst/>
              </a:prstGeom>
              <a:solidFill>
                <a:schemeClr val="tx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DE" sz="4400" b="1" dirty="0">
                    <a:solidFill>
                      <a:schemeClr val="tx1"/>
                    </a:solidFill>
                    <a:latin typeface="Montserrat" pitchFamily="2" charset="77"/>
                  </a:rPr>
                  <a:t>A</a:t>
                </a:r>
              </a:p>
            </p:txBody>
          </p:sp>
          <p:cxnSp>
            <p:nvCxnSpPr>
              <p:cNvPr id="31" name="Straight Connector 30">
                <a:extLst>
                  <a:ext uri="{FF2B5EF4-FFF2-40B4-BE49-F238E27FC236}">
                    <a16:creationId xmlns:a16="http://schemas.microsoft.com/office/drawing/2014/main" id="{A77D8473-0A0B-1D14-DC2C-86726FF2560D}"/>
                  </a:ext>
                </a:extLst>
              </p:cNvPr>
              <p:cNvCxnSpPr>
                <a:cxnSpLocks/>
                <a:endCxn id="25" idx="2"/>
              </p:cNvCxnSpPr>
              <p:nvPr/>
            </p:nvCxnSpPr>
            <p:spPr>
              <a:xfrm>
                <a:off x="7345340" y="13789626"/>
                <a:ext cx="2039866" cy="7990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227C30A-51DE-176A-D6B2-4F0ADB9CB905}"/>
                </a:ext>
              </a:extLst>
            </p:cNvPr>
            <p:cNvGrpSpPr/>
            <p:nvPr/>
          </p:nvGrpSpPr>
          <p:grpSpPr>
            <a:xfrm>
              <a:off x="3235606" y="12484396"/>
              <a:ext cx="8204069" cy="5308756"/>
              <a:chOff x="2656344" y="11327299"/>
              <a:chExt cx="8204069" cy="5308756"/>
            </a:xfrm>
          </p:grpSpPr>
          <p:sp>
            <p:nvSpPr>
              <p:cNvPr id="11" name="Oval 10">
                <a:extLst>
                  <a:ext uri="{FF2B5EF4-FFF2-40B4-BE49-F238E27FC236}">
                    <a16:creationId xmlns:a16="http://schemas.microsoft.com/office/drawing/2014/main" id="{856195D0-C95F-46F9-F88C-F6B9672C988C}"/>
                  </a:ext>
                </a:extLst>
              </p:cNvPr>
              <p:cNvSpPr/>
              <p:nvPr/>
            </p:nvSpPr>
            <p:spPr>
              <a:xfrm>
                <a:off x="8334152" y="11327299"/>
                <a:ext cx="1252888" cy="1252888"/>
              </a:xfrm>
              <a:prstGeom prst="ellipse">
                <a:avLst/>
              </a:prstGeom>
              <a:solidFill>
                <a:schemeClr val="accent6">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9600" dirty="0">
                  <a:solidFill>
                    <a:schemeClr val="bg1"/>
                  </a:solidFill>
                  <a:latin typeface="Montserrat" pitchFamily="2" charset="77"/>
                </a:endParaRPr>
              </a:p>
            </p:txBody>
          </p:sp>
          <p:sp>
            <p:nvSpPr>
              <p:cNvPr id="12" name="Oval 11">
                <a:extLst>
                  <a:ext uri="{FF2B5EF4-FFF2-40B4-BE49-F238E27FC236}">
                    <a16:creationId xmlns:a16="http://schemas.microsoft.com/office/drawing/2014/main" id="{56878E22-DE89-C136-2939-96F3D316C787}"/>
                  </a:ext>
                </a:extLst>
              </p:cNvPr>
              <p:cNvSpPr/>
              <p:nvPr/>
            </p:nvSpPr>
            <p:spPr>
              <a:xfrm>
                <a:off x="2656344" y="13147435"/>
                <a:ext cx="1252888" cy="1252888"/>
              </a:xfrm>
              <a:prstGeom prst="ellipse">
                <a:avLst/>
              </a:prstGeom>
              <a:solidFill>
                <a:schemeClr val="accent6">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9600" dirty="0">
                  <a:solidFill>
                    <a:schemeClr val="bg1"/>
                  </a:solidFill>
                  <a:latin typeface="Montserrat" pitchFamily="2" charset="77"/>
                </a:endParaRPr>
              </a:p>
            </p:txBody>
          </p:sp>
          <p:sp>
            <p:nvSpPr>
              <p:cNvPr id="13" name="Oval 12">
                <a:extLst>
                  <a:ext uri="{FF2B5EF4-FFF2-40B4-BE49-F238E27FC236}">
                    <a16:creationId xmlns:a16="http://schemas.microsoft.com/office/drawing/2014/main" id="{8B82C253-C56D-1CBD-6EDD-18E036FE97F9}"/>
                  </a:ext>
                </a:extLst>
              </p:cNvPr>
              <p:cNvSpPr/>
              <p:nvPr/>
            </p:nvSpPr>
            <p:spPr>
              <a:xfrm>
                <a:off x="5294687" y="15383167"/>
                <a:ext cx="1252888" cy="1252888"/>
              </a:xfrm>
              <a:prstGeom prst="ellipse">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9600" dirty="0">
                  <a:solidFill>
                    <a:schemeClr val="bg1"/>
                  </a:solidFill>
                  <a:latin typeface="Montserrat" pitchFamily="2" charset="77"/>
                </a:endParaRPr>
              </a:p>
            </p:txBody>
          </p:sp>
          <p:sp>
            <p:nvSpPr>
              <p:cNvPr id="14" name="Oval 13">
                <a:extLst>
                  <a:ext uri="{FF2B5EF4-FFF2-40B4-BE49-F238E27FC236}">
                    <a16:creationId xmlns:a16="http://schemas.microsoft.com/office/drawing/2014/main" id="{040073E0-2D4B-A355-27F8-65DED71080AD}"/>
                  </a:ext>
                </a:extLst>
              </p:cNvPr>
              <p:cNvSpPr/>
              <p:nvPr/>
            </p:nvSpPr>
            <p:spPr>
              <a:xfrm>
                <a:off x="9607525" y="13273030"/>
                <a:ext cx="1252888" cy="1252888"/>
              </a:xfrm>
              <a:prstGeom prst="ellipse">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9600" dirty="0">
                  <a:solidFill>
                    <a:schemeClr val="bg1"/>
                  </a:solidFill>
                  <a:latin typeface="Montserrat" pitchFamily="2" charset="77"/>
                </a:endParaRPr>
              </a:p>
            </p:txBody>
          </p:sp>
          <p:cxnSp>
            <p:nvCxnSpPr>
              <p:cNvPr id="15" name="Straight Connector 14">
                <a:extLst>
                  <a:ext uri="{FF2B5EF4-FFF2-40B4-BE49-F238E27FC236}">
                    <a16:creationId xmlns:a16="http://schemas.microsoft.com/office/drawing/2014/main" id="{B2CBEC38-90E8-995A-20BD-7DAAE1E708C8}"/>
                  </a:ext>
                </a:extLst>
              </p:cNvPr>
              <p:cNvCxnSpPr>
                <a:cxnSpLocks/>
                <a:stCxn id="12" idx="7"/>
                <a:endCxn id="24" idx="3"/>
              </p:cNvCxnSpPr>
              <p:nvPr/>
            </p:nvCxnSpPr>
            <p:spPr>
              <a:xfrm flipV="1">
                <a:off x="3725751" y="11533446"/>
                <a:ext cx="1220988" cy="17974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781F6A-3CB1-DDF1-F2C3-B7DE9C1F6FEF}"/>
                  </a:ext>
                </a:extLst>
              </p:cNvPr>
              <p:cNvCxnSpPr>
                <a:cxnSpLocks/>
              </p:cNvCxnSpPr>
              <p:nvPr/>
            </p:nvCxnSpPr>
            <p:spPr>
              <a:xfrm>
                <a:off x="5814562" y="11572098"/>
                <a:ext cx="816182" cy="142093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1288B3-A3B1-F85B-FEC8-A88B501BCB45}"/>
                  </a:ext>
                </a:extLst>
              </p:cNvPr>
              <p:cNvCxnSpPr>
                <a:cxnSpLocks/>
                <a:endCxn id="11" idx="2"/>
              </p:cNvCxnSpPr>
              <p:nvPr/>
            </p:nvCxnSpPr>
            <p:spPr>
              <a:xfrm>
                <a:off x="5976662" y="11327299"/>
                <a:ext cx="2357490" cy="6264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6AD95B-F66B-4CB2-88B8-4432FE11F260}"/>
                  </a:ext>
                </a:extLst>
              </p:cNvPr>
              <p:cNvCxnSpPr>
                <a:cxnSpLocks/>
                <a:endCxn id="19" idx="4"/>
              </p:cNvCxnSpPr>
              <p:nvPr/>
            </p:nvCxnSpPr>
            <p:spPr>
              <a:xfrm flipV="1">
                <a:off x="6222654" y="14192347"/>
                <a:ext cx="541312" cy="119082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954FCBE-36CC-CE53-F689-74F8D9147427}"/>
                  </a:ext>
                </a:extLst>
              </p:cNvPr>
              <p:cNvSpPr/>
              <p:nvPr/>
            </p:nvSpPr>
            <p:spPr>
              <a:xfrm>
                <a:off x="6137520" y="12939459"/>
                <a:ext cx="1252888" cy="1252888"/>
              </a:xfrm>
              <a:prstGeom prst="ellipse">
                <a:avLst/>
              </a:prstGeom>
              <a:solidFill>
                <a:schemeClr val="accent6">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9600" dirty="0">
                  <a:solidFill>
                    <a:schemeClr val="bg1"/>
                  </a:solidFill>
                  <a:latin typeface="Montserrat" pitchFamily="2" charset="77"/>
                </a:endParaRPr>
              </a:p>
            </p:txBody>
          </p:sp>
          <p:cxnSp>
            <p:nvCxnSpPr>
              <p:cNvPr id="20" name="Straight Connector 19">
                <a:extLst>
                  <a:ext uri="{FF2B5EF4-FFF2-40B4-BE49-F238E27FC236}">
                    <a16:creationId xmlns:a16="http://schemas.microsoft.com/office/drawing/2014/main" id="{CD548B12-D962-59D2-331D-98B3478743C9}"/>
                  </a:ext>
                </a:extLst>
              </p:cNvPr>
              <p:cNvCxnSpPr>
                <a:cxnSpLocks/>
                <a:endCxn id="14" idx="2"/>
              </p:cNvCxnSpPr>
              <p:nvPr/>
            </p:nvCxnSpPr>
            <p:spPr>
              <a:xfrm>
                <a:off x="7390409" y="13607588"/>
                <a:ext cx="2217116" cy="2918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4" name="Title 1">
            <a:extLst>
              <a:ext uri="{FF2B5EF4-FFF2-40B4-BE49-F238E27FC236}">
                <a16:creationId xmlns:a16="http://schemas.microsoft.com/office/drawing/2014/main" id="{FAD3EED0-144F-3671-09BD-26AFFE6F51B4}"/>
              </a:ext>
            </a:extLst>
          </p:cNvPr>
          <p:cNvSpPr txBox="1">
            <a:spLocks/>
          </p:cNvSpPr>
          <p:nvPr/>
        </p:nvSpPr>
        <p:spPr>
          <a:xfrm>
            <a:off x="10297719" y="2844245"/>
            <a:ext cx="2839061" cy="654968"/>
          </a:xfrm>
          <a:prstGeom prst="rect">
            <a:avLst/>
          </a:prstGeom>
        </p:spPr>
        <p:txBody>
          <a:bodyPr vert="horz" lIns="91440" tIns="45720" rIns="91440" bIns="45720" rtlCol="0" anchor="b">
            <a:no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DE" sz="4800" dirty="0">
                <a:solidFill>
                  <a:schemeClr val="tx2"/>
                </a:solidFill>
              </a:rPr>
              <a:t>1-hop</a:t>
            </a:r>
          </a:p>
        </p:txBody>
      </p:sp>
      <p:sp>
        <p:nvSpPr>
          <p:cNvPr id="33" name="Oval 32">
            <a:extLst>
              <a:ext uri="{FF2B5EF4-FFF2-40B4-BE49-F238E27FC236}">
                <a16:creationId xmlns:a16="http://schemas.microsoft.com/office/drawing/2014/main" id="{526CBDA2-B62B-FEBE-0964-2DC2032360E2}"/>
              </a:ext>
            </a:extLst>
          </p:cNvPr>
          <p:cNvSpPr/>
          <p:nvPr/>
        </p:nvSpPr>
        <p:spPr>
          <a:xfrm rot="20789424">
            <a:off x="5202342" y="2787819"/>
            <a:ext cx="5380758" cy="4220110"/>
          </a:xfrm>
          <a:prstGeom prst="ellipse">
            <a:avLst/>
          </a:prstGeom>
          <a:solidFill>
            <a:schemeClr val="tx2">
              <a:alpha val="43031"/>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2000" dirty="0" err="1">
              <a:solidFill>
                <a:schemeClr val="tx1"/>
              </a:solidFill>
              <a:latin typeface="Trebuchet MS" panose="020B0603020202020204" pitchFamily="34" charset="0"/>
            </a:endParaRPr>
          </a:p>
        </p:txBody>
      </p:sp>
      <p:grpSp>
        <p:nvGrpSpPr>
          <p:cNvPr id="35" name="Group 34">
            <a:extLst>
              <a:ext uri="{FF2B5EF4-FFF2-40B4-BE49-F238E27FC236}">
                <a16:creationId xmlns:a16="http://schemas.microsoft.com/office/drawing/2014/main" id="{66F0CD66-1EF6-EB41-D587-BA9FC9FB36DA}"/>
              </a:ext>
            </a:extLst>
          </p:cNvPr>
          <p:cNvGrpSpPr>
            <a:grpSpLocks noChangeAspect="1"/>
          </p:cNvGrpSpPr>
          <p:nvPr/>
        </p:nvGrpSpPr>
        <p:grpSpPr>
          <a:xfrm>
            <a:off x="4167991" y="2734501"/>
            <a:ext cx="8968790" cy="6005883"/>
            <a:chOff x="426857" y="5571065"/>
            <a:chExt cx="15700365" cy="10513632"/>
          </a:xfrm>
        </p:grpSpPr>
        <p:sp>
          <p:nvSpPr>
            <p:cNvPr id="36" name="Oval 35">
              <a:extLst>
                <a:ext uri="{FF2B5EF4-FFF2-40B4-BE49-F238E27FC236}">
                  <a16:creationId xmlns:a16="http://schemas.microsoft.com/office/drawing/2014/main" id="{F3DEC833-FEAB-2F1E-58B8-DFE0B6E14E34}"/>
                </a:ext>
              </a:extLst>
            </p:cNvPr>
            <p:cNvSpPr/>
            <p:nvPr/>
          </p:nvSpPr>
          <p:spPr>
            <a:xfrm rot="20789424">
              <a:off x="426857" y="5571065"/>
              <a:ext cx="10671616" cy="10513632"/>
            </a:xfrm>
            <a:prstGeom prst="ellipse">
              <a:avLst/>
            </a:prstGeom>
            <a:solidFill>
              <a:schemeClr val="accent6">
                <a:alpha val="43031"/>
              </a:schemeClr>
            </a:solidFill>
            <a:ln>
              <a:solidFill>
                <a:srgbClr val="0C34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4000" dirty="0" err="1">
                <a:solidFill>
                  <a:schemeClr val="tx1"/>
                </a:solidFill>
                <a:latin typeface="Trebuchet MS" panose="020B0603020202020204" pitchFamily="34" charset="0"/>
              </a:endParaRPr>
            </a:p>
          </p:txBody>
        </p:sp>
        <p:sp>
          <p:nvSpPr>
            <p:cNvPr id="37" name="Title 1">
              <a:extLst>
                <a:ext uri="{FF2B5EF4-FFF2-40B4-BE49-F238E27FC236}">
                  <a16:creationId xmlns:a16="http://schemas.microsoft.com/office/drawing/2014/main" id="{EAC75BE8-A622-2219-E284-51402B5FFD17}"/>
                </a:ext>
              </a:extLst>
            </p:cNvPr>
            <p:cNvSpPr txBox="1">
              <a:spLocks/>
            </p:cNvSpPr>
            <p:nvPr/>
          </p:nvSpPr>
          <p:spPr>
            <a:xfrm>
              <a:off x="11157288" y="10091173"/>
              <a:ext cx="4969934" cy="1146557"/>
            </a:xfrm>
            <a:prstGeom prst="rect">
              <a:avLst/>
            </a:prstGeom>
          </p:spPr>
          <p:txBody>
            <a:bodyPr vert="horz" lIns="91440" tIns="45720" rIns="91440" bIns="45720" rtlCol="0" anchor="b">
              <a:no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DE" sz="4800" dirty="0">
                  <a:solidFill>
                    <a:schemeClr val="accent6"/>
                  </a:solidFill>
                </a:rPr>
                <a:t>2-hop</a:t>
              </a:r>
            </a:p>
          </p:txBody>
        </p:sp>
      </p:grpSp>
    </p:spTree>
    <p:extLst>
      <p:ext uri="{BB962C8B-B14F-4D97-AF65-F5344CB8AC3E}">
        <p14:creationId xmlns:p14="http://schemas.microsoft.com/office/powerpoint/2010/main" val="56722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Graphs</a:t>
            </a:r>
          </a:p>
        </p:txBody>
      </p:sp>
      <p:sp>
        <p:nvSpPr>
          <p:cNvPr id="10" name="Text Placeholder 9"/>
          <p:cNvSpPr>
            <a:spLocks noGrp="1"/>
          </p:cNvSpPr>
          <p:nvPr>
            <p:ph type="body" sz="quarter" idx="10"/>
          </p:nvPr>
        </p:nvSpPr>
        <p:spPr/>
        <p:txBody>
          <a:bodyPr/>
          <a:lstStyle/>
          <a:p>
            <a:r>
              <a:rPr lang="en-US" dirty="0"/>
              <a:t>Adjacency Matrix Shows the Neighborhood of Each Node</a:t>
            </a:r>
          </a:p>
        </p:txBody>
      </p:sp>
      <p:graphicFrame>
        <p:nvGraphicFramePr>
          <p:cNvPr id="42" name="Table 28">
            <a:extLst>
              <a:ext uri="{FF2B5EF4-FFF2-40B4-BE49-F238E27FC236}">
                <a16:creationId xmlns:a16="http://schemas.microsoft.com/office/drawing/2014/main" id="{344ED629-1CF8-3F8D-1769-DABEFF03109C}"/>
              </a:ext>
            </a:extLst>
          </p:cNvPr>
          <p:cNvGraphicFramePr>
            <a:graphicFrameLocks noGrp="1"/>
          </p:cNvGraphicFramePr>
          <p:nvPr>
            <p:extLst>
              <p:ext uri="{D42A27DB-BD31-4B8C-83A1-F6EECF244321}">
                <p14:modId xmlns:p14="http://schemas.microsoft.com/office/powerpoint/2010/main" val="1990882331"/>
              </p:ext>
            </p:extLst>
          </p:nvPr>
        </p:nvGraphicFramePr>
        <p:xfrm>
          <a:off x="1866900" y="3446551"/>
          <a:ext cx="5486397" cy="5486397"/>
        </p:xfrm>
        <a:graphic>
          <a:graphicData uri="http://schemas.openxmlformats.org/drawingml/2006/table">
            <a:tbl>
              <a:tblPr firstRow="1" firstCol="1" bandRow="1">
                <a:tableStyleId>{073A0DAA-6AF3-43AB-8588-CEC1D06C72B9}</a:tableStyleId>
              </a:tblPr>
              <a:tblGrid>
                <a:gridCol w="783771">
                  <a:extLst>
                    <a:ext uri="{9D8B030D-6E8A-4147-A177-3AD203B41FA5}">
                      <a16:colId xmlns:a16="http://schemas.microsoft.com/office/drawing/2014/main" val="3955780343"/>
                    </a:ext>
                  </a:extLst>
                </a:gridCol>
                <a:gridCol w="783771">
                  <a:extLst>
                    <a:ext uri="{9D8B030D-6E8A-4147-A177-3AD203B41FA5}">
                      <a16:colId xmlns:a16="http://schemas.microsoft.com/office/drawing/2014/main" val="3583622858"/>
                    </a:ext>
                  </a:extLst>
                </a:gridCol>
                <a:gridCol w="783771">
                  <a:extLst>
                    <a:ext uri="{9D8B030D-6E8A-4147-A177-3AD203B41FA5}">
                      <a16:colId xmlns:a16="http://schemas.microsoft.com/office/drawing/2014/main" val="866365347"/>
                    </a:ext>
                  </a:extLst>
                </a:gridCol>
                <a:gridCol w="783771">
                  <a:extLst>
                    <a:ext uri="{9D8B030D-6E8A-4147-A177-3AD203B41FA5}">
                      <a16:colId xmlns:a16="http://schemas.microsoft.com/office/drawing/2014/main" val="4147293809"/>
                    </a:ext>
                  </a:extLst>
                </a:gridCol>
                <a:gridCol w="783771">
                  <a:extLst>
                    <a:ext uri="{9D8B030D-6E8A-4147-A177-3AD203B41FA5}">
                      <a16:colId xmlns:a16="http://schemas.microsoft.com/office/drawing/2014/main" val="2500621594"/>
                    </a:ext>
                  </a:extLst>
                </a:gridCol>
                <a:gridCol w="783771">
                  <a:extLst>
                    <a:ext uri="{9D8B030D-6E8A-4147-A177-3AD203B41FA5}">
                      <a16:colId xmlns:a16="http://schemas.microsoft.com/office/drawing/2014/main" val="978431210"/>
                    </a:ext>
                  </a:extLst>
                </a:gridCol>
                <a:gridCol w="783771">
                  <a:extLst>
                    <a:ext uri="{9D8B030D-6E8A-4147-A177-3AD203B41FA5}">
                      <a16:colId xmlns:a16="http://schemas.microsoft.com/office/drawing/2014/main" val="802237146"/>
                    </a:ext>
                  </a:extLst>
                </a:gridCol>
              </a:tblGrid>
              <a:tr h="783771">
                <a:tc>
                  <a:txBody>
                    <a:bodyPr/>
                    <a:lstStyle/>
                    <a:p>
                      <a:pPr algn="ctr"/>
                      <a:endParaRPr lang="en-DE" sz="4000" dirty="0">
                        <a:solidFill>
                          <a:schemeClr val="tx1"/>
                        </a:solidFill>
                      </a:endParaRPr>
                    </a:p>
                  </a:txBody>
                  <a:tcPr marL="119573" marR="119573" marT="59787" marB="59787" anchor="ctr">
                    <a:solidFill>
                      <a:schemeClr val="tx1">
                        <a:lumMod val="65000"/>
                      </a:schemeClr>
                    </a:solidFill>
                  </a:tcPr>
                </a:tc>
                <a:tc>
                  <a:txBody>
                    <a:bodyPr/>
                    <a:lstStyle/>
                    <a:p>
                      <a:pPr algn="ctr"/>
                      <a:r>
                        <a:rPr lang="en-DE" sz="4000" dirty="0">
                          <a:solidFill>
                            <a:schemeClr val="tx1"/>
                          </a:solidFill>
                        </a:rPr>
                        <a:t>A</a:t>
                      </a:r>
                    </a:p>
                  </a:txBody>
                  <a:tcPr marL="119573" marR="119573" marT="59787" marB="59787" anchor="ctr">
                    <a:solidFill>
                      <a:schemeClr val="tx1">
                        <a:lumMod val="65000"/>
                      </a:schemeClr>
                    </a:solidFill>
                  </a:tcPr>
                </a:tc>
                <a:tc>
                  <a:txBody>
                    <a:bodyPr/>
                    <a:lstStyle/>
                    <a:p>
                      <a:pPr algn="ctr"/>
                      <a:r>
                        <a:rPr lang="en-DE" sz="4000" dirty="0">
                          <a:solidFill>
                            <a:schemeClr val="tx1"/>
                          </a:solidFill>
                        </a:rPr>
                        <a:t>B</a:t>
                      </a:r>
                    </a:p>
                  </a:txBody>
                  <a:tcPr marL="119573" marR="119573" marT="59787" marB="59787" anchor="ctr">
                    <a:solidFill>
                      <a:schemeClr val="tx1">
                        <a:lumMod val="65000"/>
                      </a:schemeClr>
                    </a:solidFill>
                  </a:tcPr>
                </a:tc>
                <a:tc>
                  <a:txBody>
                    <a:bodyPr/>
                    <a:lstStyle/>
                    <a:p>
                      <a:pPr algn="ctr"/>
                      <a:r>
                        <a:rPr lang="en-DE" sz="4000" dirty="0">
                          <a:solidFill>
                            <a:schemeClr val="tx1"/>
                          </a:solidFill>
                        </a:rPr>
                        <a:t>C</a:t>
                      </a:r>
                    </a:p>
                  </a:txBody>
                  <a:tcPr marL="119573" marR="119573" marT="59787" marB="59787" anchor="ctr">
                    <a:solidFill>
                      <a:schemeClr val="tx1">
                        <a:lumMod val="65000"/>
                      </a:schemeClr>
                    </a:solidFill>
                  </a:tcPr>
                </a:tc>
                <a:tc>
                  <a:txBody>
                    <a:bodyPr/>
                    <a:lstStyle/>
                    <a:p>
                      <a:pPr algn="ctr"/>
                      <a:r>
                        <a:rPr lang="en-DE" sz="4000" dirty="0">
                          <a:solidFill>
                            <a:schemeClr val="tx1"/>
                          </a:solidFill>
                        </a:rPr>
                        <a:t>D</a:t>
                      </a:r>
                    </a:p>
                  </a:txBody>
                  <a:tcPr marL="119573" marR="119573" marT="59787" marB="59787" anchor="ctr">
                    <a:solidFill>
                      <a:schemeClr val="tx1">
                        <a:lumMod val="65000"/>
                      </a:schemeClr>
                    </a:solidFill>
                  </a:tcPr>
                </a:tc>
                <a:tc>
                  <a:txBody>
                    <a:bodyPr/>
                    <a:lstStyle/>
                    <a:p>
                      <a:pPr algn="ctr"/>
                      <a:r>
                        <a:rPr lang="en-DE" sz="4000" dirty="0">
                          <a:solidFill>
                            <a:schemeClr val="tx1"/>
                          </a:solidFill>
                        </a:rPr>
                        <a:t>E</a:t>
                      </a:r>
                    </a:p>
                  </a:txBody>
                  <a:tcPr marL="119573" marR="119573" marT="59787" marB="59787" anchor="ctr">
                    <a:solidFill>
                      <a:schemeClr val="tx1">
                        <a:lumMod val="65000"/>
                      </a:schemeClr>
                    </a:solidFill>
                  </a:tcPr>
                </a:tc>
                <a:tc>
                  <a:txBody>
                    <a:bodyPr/>
                    <a:lstStyle/>
                    <a:p>
                      <a:pPr algn="ctr"/>
                      <a:r>
                        <a:rPr lang="en-DE" sz="4000" dirty="0">
                          <a:solidFill>
                            <a:schemeClr val="tx1"/>
                          </a:solidFill>
                        </a:rPr>
                        <a:t>F</a:t>
                      </a:r>
                    </a:p>
                  </a:txBody>
                  <a:tcPr marL="119573" marR="119573" marT="59787" marB="59787" anchor="ctr">
                    <a:solidFill>
                      <a:schemeClr val="tx1">
                        <a:lumMod val="65000"/>
                      </a:schemeClr>
                    </a:solidFill>
                  </a:tcPr>
                </a:tc>
                <a:extLst>
                  <a:ext uri="{0D108BD9-81ED-4DB2-BD59-A6C34878D82A}">
                    <a16:rowId xmlns:a16="http://schemas.microsoft.com/office/drawing/2014/main" val="1532966941"/>
                  </a:ext>
                </a:extLst>
              </a:tr>
              <a:tr h="783771">
                <a:tc>
                  <a:txBody>
                    <a:bodyPr/>
                    <a:lstStyle/>
                    <a:p>
                      <a:pPr algn="ctr"/>
                      <a:r>
                        <a:rPr lang="en-DE" sz="4000" dirty="0">
                          <a:solidFill>
                            <a:schemeClr val="tx1"/>
                          </a:solidFill>
                        </a:rPr>
                        <a:t>A</a:t>
                      </a:r>
                    </a:p>
                  </a:txBody>
                  <a:tcPr marL="119573" marR="119573" marT="59787" marB="59787" anchor="ctr">
                    <a:solidFill>
                      <a:schemeClr val="tx1">
                        <a:lumMod val="6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1</a:t>
                      </a: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US" sz="2800" dirty="0">
                          <a:solidFill>
                            <a:schemeClr val="bg1"/>
                          </a:solidFill>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extLst>
                  <a:ext uri="{0D108BD9-81ED-4DB2-BD59-A6C34878D82A}">
                    <a16:rowId xmlns:a16="http://schemas.microsoft.com/office/drawing/2014/main" val="1385444820"/>
                  </a:ext>
                </a:extLst>
              </a:tr>
              <a:tr h="783771">
                <a:tc>
                  <a:txBody>
                    <a:bodyPr/>
                    <a:lstStyle/>
                    <a:p>
                      <a:pPr algn="ctr"/>
                      <a:r>
                        <a:rPr lang="en-DE" sz="4000" dirty="0">
                          <a:solidFill>
                            <a:schemeClr val="tx1"/>
                          </a:solidFill>
                        </a:rPr>
                        <a:t>B</a:t>
                      </a:r>
                    </a:p>
                  </a:txBody>
                  <a:tcPr marL="119573" marR="119573" marT="59787" marB="59787" anchor="ctr">
                    <a:solidFill>
                      <a:schemeClr val="tx1">
                        <a:lumMod val="65000"/>
                      </a:schemeClr>
                    </a:solidFill>
                  </a:tcPr>
                </a:tc>
                <a:tc>
                  <a:txBody>
                    <a:bodyPr/>
                    <a:lstStyle/>
                    <a:p>
                      <a:pPr algn="ctr"/>
                      <a:r>
                        <a:rPr lang="en-DE" sz="2800" dirty="0">
                          <a:solidFill>
                            <a:schemeClr val="bg1"/>
                          </a:solidFill>
                        </a:rPr>
                        <a:t>1</a:t>
                      </a: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1</a:t>
                      </a: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extLst>
                  <a:ext uri="{0D108BD9-81ED-4DB2-BD59-A6C34878D82A}">
                    <a16:rowId xmlns:a16="http://schemas.microsoft.com/office/drawing/2014/main" val="1903329578"/>
                  </a:ext>
                </a:extLst>
              </a:tr>
              <a:tr h="783771">
                <a:tc>
                  <a:txBody>
                    <a:bodyPr/>
                    <a:lstStyle/>
                    <a:p>
                      <a:pPr algn="ctr"/>
                      <a:r>
                        <a:rPr lang="en-DE" sz="4000" dirty="0">
                          <a:solidFill>
                            <a:schemeClr val="tx1"/>
                          </a:solidFill>
                        </a:rPr>
                        <a:t>C</a:t>
                      </a:r>
                    </a:p>
                  </a:txBody>
                  <a:tcPr marL="119573" marR="119573" marT="59787" marB="59787" anchor="ctr">
                    <a:solidFill>
                      <a:schemeClr val="tx1">
                        <a:lumMod val="6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1</a:t>
                      </a: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1</a:t>
                      </a: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extLst>
                  <a:ext uri="{0D108BD9-81ED-4DB2-BD59-A6C34878D82A}">
                    <a16:rowId xmlns:a16="http://schemas.microsoft.com/office/drawing/2014/main" val="3478575922"/>
                  </a:ext>
                </a:extLst>
              </a:tr>
              <a:tr h="783771">
                <a:tc>
                  <a:txBody>
                    <a:bodyPr/>
                    <a:lstStyle/>
                    <a:p>
                      <a:pPr algn="ctr"/>
                      <a:r>
                        <a:rPr lang="en-DE" sz="4000" dirty="0">
                          <a:solidFill>
                            <a:schemeClr val="tx1"/>
                          </a:solidFill>
                        </a:rPr>
                        <a:t>D</a:t>
                      </a:r>
                    </a:p>
                  </a:txBody>
                  <a:tcPr marL="119573" marR="119573" marT="59787" marB="59787" anchor="ctr">
                    <a:solidFill>
                      <a:schemeClr val="tx1">
                        <a:lumMod val="6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1</a:t>
                      </a: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1</a:t>
                      </a:r>
                    </a:p>
                  </a:txBody>
                  <a:tcPr marL="119573" marR="119573" marT="59787" marB="59787" anchor="ctr">
                    <a:solidFill>
                      <a:schemeClr val="tx2"/>
                    </a:solidFill>
                  </a:tcPr>
                </a:tc>
                <a:tc>
                  <a:txBody>
                    <a:bodyPr/>
                    <a:lstStyle/>
                    <a:p>
                      <a:pPr algn="ctr"/>
                      <a:r>
                        <a:rPr lang="en-DE" sz="2800" dirty="0">
                          <a:solidFill>
                            <a:schemeClr val="bg1"/>
                          </a:solidFill>
                        </a:rPr>
                        <a:t>1</a:t>
                      </a:r>
                    </a:p>
                  </a:txBody>
                  <a:tcPr marL="119573" marR="119573" marT="59787" marB="59787" anchor="ctr">
                    <a:solidFill>
                      <a:schemeClr val="tx2"/>
                    </a:solidFill>
                  </a:tcPr>
                </a:tc>
                <a:extLst>
                  <a:ext uri="{0D108BD9-81ED-4DB2-BD59-A6C34878D82A}">
                    <a16:rowId xmlns:a16="http://schemas.microsoft.com/office/drawing/2014/main" val="2544837592"/>
                  </a:ext>
                </a:extLst>
              </a:tr>
              <a:tr h="783771">
                <a:tc>
                  <a:txBody>
                    <a:bodyPr/>
                    <a:lstStyle/>
                    <a:p>
                      <a:pPr algn="ctr"/>
                      <a:r>
                        <a:rPr lang="en-DE" sz="4000" dirty="0">
                          <a:solidFill>
                            <a:schemeClr val="tx1"/>
                          </a:solidFill>
                        </a:rPr>
                        <a:t>E</a:t>
                      </a:r>
                    </a:p>
                  </a:txBody>
                  <a:tcPr marL="119573" marR="119573" marT="59787" marB="59787" anchor="ctr">
                    <a:solidFill>
                      <a:schemeClr val="tx1">
                        <a:lumMod val="65000"/>
                      </a:schemeClr>
                    </a:solidFill>
                  </a:tcPr>
                </a:tc>
                <a:tc>
                  <a:txBody>
                    <a:bodyPr/>
                    <a:lstStyle/>
                    <a:p>
                      <a:pPr algn="ctr"/>
                      <a:r>
                        <a:rPr lang="en-US" sz="2800" dirty="0">
                          <a:solidFill>
                            <a:schemeClr val="bg1"/>
                          </a:solidFill>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1</a:t>
                      </a: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1</a:t>
                      </a:r>
                    </a:p>
                  </a:txBody>
                  <a:tcPr marL="119573" marR="119573" marT="59787" marB="59787" anchor="ctr">
                    <a:solidFill>
                      <a:schemeClr val="tx2"/>
                    </a:solidFill>
                  </a:tcPr>
                </a:tc>
                <a:extLst>
                  <a:ext uri="{0D108BD9-81ED-4DB2-BD59-A6C34878D82A}">
                    <a16:rowId xmlns:a16="http://schemas.microsoft.com/office/drawing/2014/main" val="2258915312"/>
                  </a:ext>
                </a:extLst>
              </a:tr>
              <a:tr h="783771">
                <a:tc>
                  <a:txBody>
                    <a:bodyPr/>
                    <a:lstStyle/>
                    <a:p>
                      <a:pPr algn="ctr"/>
                      <a:r>
                        <a:rPr lang="en-DE" sz="4000" dirty="0">
                          <a:solidFill>
                            <a:schemeClr val="tx1"/>
                          </a:solidFill>
                        </a:rPr>
                        <a:t>F</a:t>
                      </a:r>
                    </a:p>
                  </a:txBody>
                  <a:tcPr marL="119573" marR="119573" marT="59787" marB="59787" anchor="ctr">
                    <a:solidFill>
                      <a:schemeClr val="tx1">
                        <a:lumMod val="6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1</a:t>
                      </a:r>
                    </a:p>
                  </a:txBody>
                  <a:tcPr marL="119573" marR="119573" marT="59787" marB="59787" anchor="ctr">
                    <a:solidFill>
                      <a:schemeClr val="tx2"/>
                    </a:solidFill>
                  </a:tcPr>
                </a:tc>
                <a:tc>
                  <a:txBody>
                    <a:bodyPr/>
                    <a:lstStyle/>
                    <a:p>
                      <a:pPr algn="ctr"/>
                      <a:r>
                        <a:rPr lang="en-DE" sz="2800" dirty="0">
                          <a:solidFill>
                            <a:schemeClr val="bg1"/>
                          </a:solidFill>
                        </a:rPr>
                        <a:t>1</a:t>
                      </a: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extLst>
                  <a:ext uri="{0D108BD9-81ED-4DB2-BD59-A6C34878D82A}">
                    <a16:rowId xmlns:a16="http://schemas.microsoft.com/office/drawing/2014/main" val="4221881188"/>
                  </a:ext>
                </a:extLst>
              </a:tr>
            </a:tbl>
          </a:graphicData>
        </a:graphic>
      </p:graphicFrame>
      <p:grpSp>
        <p:nvGrpSpPr>
          <p:cNvPr id="43" name="Group 42">
            <a:extLst>
              <a:ext uri="{FF2B5EF4-FFF2-40B4-BE49-F238E27FC236}">
                <a16:creationId xmlns:a16="http://schemas.microsoft.com/office/drawing/2014/main" id="{3C653F2B-11C4-3CCF-08E7-3D987EEF9537}"/>
              </a:ext>
            </a:extLst>
          </p:cNvPr>
          <p:cNvGrpSpPr/>
          <p:nvPr/>
        </p:nvGrpSpPr>
        <p:grpSpPr>
          <a:xfrm>
            <a:off x="10126905" y="3996494"/>
            <a:ext cx="6294195" cy="4386514"/>
            <a:chOff x="8618111" y="2950090"/>
            <a:chExt cx="17779388" cy="15595363"/>
          </a:xfrm>
        </p:grpSpPr>
        <p:sp>
          <p:nvSpPr>
            <p:cNvPr id="44" name="Google Shape;219;p33">
              <a:extLst>
                <a:ext uri="{FF2B5EF4-FFF2-40B4-BE49-F238E27FC236}">
                  <a16:creationId xmlns:a16="http://schemas.microsoft.com/office/drawing/2014/main" id="{6DC6AEE8-6943-898A-99DD-E29159B653C9}"/>
                </a:ext>
              </a:extLst>
            </p:cNvPr>
            <p:cNvSpPr/>
            <p:nvPr/>
          </p:nvSpPr>
          <p:spPr>
            <a:xfrm>
              <a:off x="16216338" y="2950090"/>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B</a:t>
              </a:r>
              <a:endParaRPr sz="6000" b="1" kern="0" baseline="30000" dirty="0">
                <a:latin typeface="+mn-lt"/>
                <a:ea typeface="Arial"/>
                <a:cs typeface="Arial"/>
                <a:sym typeface="Arial"/>
              </a:endParaRPr>
            </a:p>
          </p:txBody>
        </p:sp>
        <p:sp>
          <p:nvSpPr>
            <p:cNvPr id="45" name="Google Shape;219;p33">
              <a:extLst>
                <a:ext uri="{FF2B5EF4-FFF2-40B4-BE49-F238E27FC236}">
                  <a16:creationId xmlns:a16="http://schemas.microsoft.com/office/drawing/2014/main" id="{98B7C211-8B67-E1B3-394D-4D581BAEDC02}"/>
                </a:ext>
              </a:extLst>
            </p:cNvPr>
            <p:cNvSpPr/>
            <p:nvPr/>
          </p:nvSpPr>
          <p:spPr>
            <a:xfrm>
              <a:off x="8618111" y="7064888"/>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A</a:t>
              </a:r>
              <a:endParaRPr sz="6000" b="1" kern="0" baseline="30000" dirty="0">
                <a:latin typeface="+mn-lt"/>
                <a:ea typeface="Arial"/>
                <a:cs typeface="Arial"/>
                <a:sym typeface="Arial"/>
              </a:endParaRPr>
            </a:p>
          </p:txBody>
        </p:sp>
        <p:sp>
          <p:nvSpPr>
            <p:cNvPr id="46" name="Google Shape;219;p33">
              <a:extLst>
                <a:ext uri="{FF2B5EF4-FFF2-40B4-BE49-F238E27FC236}">
                  <a16:creationId xmlns:a16="http://schemas.microsoft.com/office/drawing/2014/main" id="{B9CA1426-7015-F596-F099-E2BC7F6F0026}"/>
                </a:ext>
              </a:extLst>
            </p:cNvPr>
            <p:cNvSpPr/>
            <p:nvPr/>
          </p:nvSpPr>
          <p:spPr>
            <a:xfrm>
              <a:off x="23814568" y="7064888"/>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C</a:t>
              </a:r>
              <a:endParaRPr sz="6000" b="1" kern="0" baseline="30000" dirty="0">
                <a:latin typeface="+mn-lt"/>
                <a:ea typeface="Arial"/>
                <a:cs typeface="Arial"/>
                <a:sym typeface="Arial"/>
              </a:endParaRPr>
            </a:p>
          </p:txBody>
        </p:sp>
        <p:sp>
          <p:nvSpPr>
            <p:cNvPr id="47" name="Google Shape;219;p33">
              <a:extLst>
                <a:ext uri="{FF2B5EF4-FFF2-40B4-BE49-F238E27FC236}">
                  <a16:creationId xmlns:a16="http://schemas.microsoft.com/office/drawing/2014/main" id="{264B2297-6C66-EED7-C379-955A260BB90E}"/>
                </a:ext>
              </a:extLst>
            </p:cNvPr>
            <p:cNvSpPr/>
            <p:nvPr/>
          </p:nvSpPr>
          <p:spPr>
            <a:xfrm>
              <a:off x="16216338" y="11179687"/>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D</a:t>
              </a:r>
              <a:endParaRPr sz="6000" b="1" kern="0" baseline="30000" dirty="0">
                <a:latin typeface="+mn-lt"/>
                <a:ea typeface="Arial"/>
                <a:cs typeface="Arial"/>
                <a:sym typeface="Arial"/>
              </a:endParaRPr>
            </a:p>
          </p:txBody>
        </p:sp>
        <p:sp>
          <p:nvSpPr>
            <p:cNvPr id="48" name="Google Shape;219;p33">
              <a:extLst>
                <a:ext uri="{FF2B5EF4-FFF2-40B4-BE49-F238E27FC236}">
                  <a16:creationId xmlns:a16="http://schemas.microsoft.com/office/drawing/2014/main" id="{31B4A068-2081-CBA0-0EF5-D594819A1966}"/>
                </a:ext>
              </a:extLst>
            </p:cNvPr>
            <p:cNvSpPr/>
            <p:nvPr/>
          </p:nvSpPr>
          <p:spPr>
            <a:xfrm>
              <a:off x="8618111" y="15294489"/>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E</a:t>
              </a:r>
              <a:endParaRPr sz="6000" b="1" kern="0" baseline="30000" dirty="0">
                <a:latin typeface="+mn-lt"/>
                <a:ea typeface="Arial"/>
                <a:cs typeface="Arial"/>
                <a:sym typeface="Arial"/>
              </a:endParaRPr>
            </a:p>
          </p:txBody>
        </p:sp>
        <p:sp>
          <p:nvSpPr>
            <p:cNvPr id="49" name="Google Shape;219;p33">
              <a:extLst>
                <a:ext uri="{FF2B5EF4-FFF2-40B4-BE49-F238E27FC236}">
                  <a16:creationId xmlns:a16="http://schemas.microsoft.com/office/drawing/2014/main" id="{F54EC028-52D9-D700-07E3-020525085A86}"/>
                </a:ext>
              </a:extLst>
            </p:cNvPr>
            <p:cNvSpPr/>
            <p:nvPr/>
          </p:nvSpPr>
          <p:spPr>
            <a:xfrm>
              <a:off x="23814568" y="15294489"/>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F</a:t>
              </a:r>
              <a:endParaRPr sz="6000" b="1" kern="0" baseline="30000" dirty="0">
                <a:latin typeface="+mn-lt"/>
                <a:ea typeface="Arial"/>
                <a:cs typeface="Arial"/>
                <a:sym typeface="Arial"/>
              </a:endParaRPr>
            </a:p>
          </p:txBody>
        </p:sp>
        <p:grpSp>
          <p:nvGrpSpPr>
            <p:cNvPr id="50" name="Group 49">
              <a:extLst>
                <a:ext uri="{FF2B5EF4-FFF2-40B4-BE49-F238E27FC236}">
                  <a16:creationId xmlns:a16="http://schemas.microsoft.com/office/drawing/2014/main" id="{F7E1FB95-62FB-7FFB-E2FE-2A3FC47A669B}"/>
                </a:ext>
              </a:extLst>
            </p:cNvPr>
            <p:cNvGrpSpPr/>
            <p:nvPr/>
          </p:nvGrpSpPr>
          <p:grpSpPr>
            <a:xfrm>
              <a:off x="11201041" y="4575571"/>
              <a:ext cx="12613527" cy="12344399"/>
              <a:chOff x="12507327" y="4629940"/>
              <a:chExt cx="12613527" cy="12344399"/>
            </a:xfrm>
          </p:grpSpPr>
          <p:cxnSp>
            <p:nvCxnSpPr>
              <p:cNvPr id="51" name="Straight Arrow Connector 50">
                <a:extLst>
                  <a:ext uri="{FF2B5EF4-FFF2-40B4-BE49-F238E27FC236}">
                    <a16:creationId xmlns:a16="http://schemas.microsoft.com/office/drawing/2014/main" id="{56E61D19-3316-7262-5282-E54EB0DDE338}"/>
                  </a:ext>
                </a:extLst>
              </p:cNvPr>
              <p:cNvCxnSpPr>
                <a:cxnSpLocks/>
                <a:stCxn id="45" idx="6"/>
                <a:endCxn id="44" idx="2"/>
              </p:cNvCxnSpPr>
              <p:nvPr/>
            </p:nvCxnSpPr>
            <p:spPr>
              <a:xfrm flipV="1">
                <a:off x="12507327" y="4629940"/>
                <a:ext cx="5015296"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BDD29BE-AF28-2AC4-7578-B2CA2BAF9D06}"/>
                  </a:ext>
                </a:extLst>
              </p:cNvPr>
              <p:cNvCxnSpPr>
                <a:cxnSpLocks/>
                <a:stCxn id="46" idx="2"/>
                <a:endCxn id="44" idx="6"/>
              </p:cNvCxnSpPr>
              <p:nvPr/>
            </p:nvCxnSpPr>
            <p:spPr>
              <a:xfrm flipH="1" flipV="1">
                <a:off x="20105555" y="4629940"/>
                <a:ext cx="5015299"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FA9E43C-CDBA-6643-0BA0-05962C1AD2CC}"/>
                  </a:ext>
                </a:extLst>
              </p:cNvPr>
              <p:cNvCxnSpPr>
                <a:cxnSpLocks/>
                <a:stCxn id="47" idx="6"/>
                <a:endCxn id="46" idx="2"/>
              </p:cNvCxnSpPr>
              <p:nvPr/>
            </p:nvCxnSpPr>
            <p:spPr>
              <a:xfrm flipV="1">
                <a:off x="20105555" y="8744738"/>
                <a:ext cx="5015299"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A35587D-9A14-4086-F800-C96EB806444F}"/>
                  </a:ext>
                </a:extLst>
              </p:cNvPr>
              <p:cNvCxnSpPr>
                <a:cxnSpLocks/>
                <a:stCxn id="47" idx="2"/>
                <a:endCxn id="48" idx="6"/>
              </p:cNvCxnSpPr>
              <p:nvPr/>
            </p:nvCxnSpPr>
            <p:spPr>
              <a:xfrm flipH="1">
                <a:off x="12507327" y="12859537"/>
                <a:ext cx="5015296" cy="4114802"/>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20B63FB-B951-D477-6061-88534B6E7948}"/>
                  </a:ext>
                </a:extLst>
              </p:cNvPr>
              <p:cNvCxnSpPr>
                <a:cxnSpLocks/>
                <a:stCxn id="47" idx="6"/>
                <a:endCxn id="49" idx="2"/>
              </p:cNvCxnSpPr>
              <p:nvPr/>
            </p:nvCxnSpPr>
            <p:spPr>
              <a:xfrm>
                <a:off x="20105555" y="12859537"/>
                <a:ext cx="5015299" cy="4114802"/>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56" name="Straight Arrow Connector 55">
            <a:extLst>
              <a:ext uri="{FF2B5EF4-FFF2-40B4-BE49-F238E27FC236}">
                <a16:creationId xmlns:a16="http://schemas.microsoft.com/office/drawing/2014/main" id="{DE241BA8-123D-DAC2-9A17-34C969069230}"/>
              </a:ext>
            </a:extLst>
          </p:cNvPr>
          <p:cNvCxnSpPr>
            <a:cxnSpLocks/>
            <a:stCxn id="49" idx="2"/>
            <a:endCxn id="48" idx="6"/>
          </p:cNvCxnSpPr>
          <p:nvPr/>
        </p:nvCxnSpPr>
        <p:spPr>
          <a:xfrm flipH="1">
            <a:off x="11041305" y="7925808"/>
            <a:ext cx="4465395" cy="0"/>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45A9030-FCEB-414E-A3F4-8CAA086B8295}"/>
              </a:ext>
            </a:extLst>
          </p:cNvPr>
          <p:cNvSpPr txBox="1"/>
          <p:nvPr/>
        </p:nvSpPr>
        <p:spPr>
          <a:xfrm>
            <a:off x="1270000" y="8912173"/>
            <a:ext cx="608329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400" dirty="0">
                <a:solidFill>
                  <a:schemeClr val="bg1"/>
                </a:solidFill>
                <a:latin typeface="Trebuchet MS" panose="020B0603020202020204" pitchFamily="34" charset="0"/>
              </a:rPr>
              <a:t>Note: The adjacency matrix is symmetric for undirected graphs</a:t>
            </a:r>
          </a:p>
        </p:txBody>
      </p:sp>
    </p:spTree>
    <p:extLst>
      <p:ext uri="{BB962C8B-B14F-4D97-AF65-F5344CB8AC3E}">
        <p14:creationId xmlns:p14="http://schemas.microsoft.com/office/powerpoint/2010/main" val="97545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Graphs</a:t>
            </a:r>
          </a:p>
        </p:txBody>
      </p:sp>
      <p:sp>
        <p:nvSpPr>
          <p:cNvPr id="10" name="Text Placeholder 9"/>
          <p:cNvSpPr>
            <a:spLocks noGrp="1"/>
          </p:cNvSpPr>
          <p:nvPr>
            <p:ph type="body" sz="quarter" idx="10"/>
          </p:nvPr>
        </p:nvSpPr>
        <p:spPr/>
        <p:txBody>
          <a:bodyPr/>
          <a:lstStyle/>
          <a:p>
            <a:r>
              <a:rPr lang="en-US" dirty="0"/>
              <a:t>Adjacency Matrix Can Also Be Used for a Weighted Graph</a:t>
            </a:r>
          </a:p>
        </p:txBody>
      </p:sp>
      <p:graphicFrame>
        <p:nvGraphicFramePr>
          <p:cNvPr id="42" name="Table 28">
            <a:extLst>
              <a:ext uri="{FF2B5EF4-FFF2-40B4-BE49-F238E27FC236}">
                <a16:creationId xmlns:a16="http://schemas.microsoft.com/office/drawing/2014/main" id="{344ED629-1CF8-3F8D-1769-DABEFF03109C}"/>
              </a:ext>
            </a:extLst>
          </p:cNvPr>
          <p:cNvGraphicFramePr>
            <a:graphicFrameLocks noGrp="1"/>
          </p:cNvGraphicFramePr>
          <p:nvPr>
            <p:extLst>
              <p:ext uri="{D42A27DB-BD31-4B8C-83A1-F6EECF244321}">
                <p14:modId xmlns:p14="http://schemas.microsoft.com/office/powerpoint/2010/main" val="469807158"/>
              </p:ext>
            </p:extLst>
          </p:nvPr>
        </p:nvGraphicFramePr>
        <p:xfrm>
          <a:off x="1866900" y="3446551"/>
          <a:ext cx="5486397" cy="5486397"/>
        </p:xfrm>
        <a:graphic>
          <a:graphicData uri="http://schemas.openxmlformats.org/drawingml/2006/table">
            <a:tbl>
              <a:tblPr firstRow="1" firstCol="1" bandRow="1">
                <a:tableStyleId>{073A0DAA-6AF3-43AB-8588-CEC1D06C72B9}</a:tableStyleId>
              </a:tblPr>
              <a:tblGrid>
                <a:gridCol w="783771">
                  <a:extLst>
                    <a:ext uri="{9D8B030D-6E8A-4147-A177-3AD203B41FA5}">
                      <a16:colId xmlns:a16="http://schemas.microsoft.com/office/drawing/2014/main" val="3955780343"/>
                    </a:ext>
                  </a:extLst>
                </a:gridCol>
                <a:gridCol w="783771">
                  <a:extLst>
                    <a:ext uri="{9D8B030D-6E8A-4147-A177-3AD203B41FA5}">
                      <a16:colId xmlns:a16="http://schemas.microsoft.com/office/drawing/2014/main" val="3583622858"/>
                    </a:ext>
                  </a:extLst>
                </a:gridCol>
                <a:gridCol w="783771">
                  <a:extLst>
                    <a:ext uri="{9D8B030D-6E8A-4147-A177-3AD203B41FA5}">
                      <a16:colId xmlns:a16="http://schemas.microsoft.com/office/drawing/2014/main" val="866365347"/>
                    </a:ext>
                  </a:extLst>
                </a:gridCol>
                <a:gridCol w="783771">
                  <a:extLst>
                    <a:ext uri="{9D8B030D-6E8A-4147-A177-3AD203B41FA5}">
                      <a16:colId xmlns:a16="http://schemas.microsoft.com/office/drawing/2014/main" val="4147293809"/>
                    </a:ext>
                  </a:extLst>
                </a:gridCol>
                <a:gridCol w="783771">
                  <a:extLst>
                    <a:ext uri="{9D8B030D-6E8A-4147-A177-3AD203B41FA5}">
                      <a16:colId xmlns:a16="http://schemas.microsoft.com/office/drawing/2014/main" val="2500621594"/>
                    </a:ext>
                  </a:extLst>
                </a:gridCol>
                <a:gridCol w="783771">
                  <a:extLst>
                    <a:ext uri="{9D8B030D-6E8A-4147-A177-3AD203B41FA5}">
                      <a16:colId xmlns:a16="http://schemas.microsoft.com/office/drawing/2014/main" val="978431210"/>
                    </a:ext>
                  </a:extLst>
                </a:gridCol>
                <a:gridCol w="783771">
                  <a:extLst>
                    <a:ext uri="{9D8B030D-6E8A-4147-A177-3AD203B41FA5}">
                      <a16:colId xmlns:a16="http://schemas.microsoft.com/office/drawing/2014/main" val="802237146"/>
                    </a:ext>
                  </a:extLst>
                </a:gridCol>
              </a:tblGrid>
              <a:tr h="783771">
                <a:tc>
                  <a:txBody>
                    <a:bodyPr/>
                    <a:lstStyle/>
                    <a:p>
                      <a:pPr algn="ctr"/>
                      <a:endParaRPr lang="en-DE" sz="4000" dirty="0">
                        <a:solidFill>
                          <a:schemeClr val="tx1"/>
                        </a:solidFill>
                      </a:endParaRPr>
                    </a:p>
                  </a:txBody>
                  <a:tcPr marL="119573" marR="119573" marT="59787" marB="59787" anchor="ctr">
                    <a:solidFill>
                      <a:schemeClr val="tx1">
                        <a:lumMod val="65000"/>
                      </a:schemeClr>
                    </a:solidFill>
                  </a:tcPr>
                </a:tc>
                <a:tc>
                  <a:txBody>
                    <a:bodyPr/>
                    <a:lstStyle/>
                    <a:p>
                      <a:pPr algn="ctr"/>
                      <a:r>
                        <a:rPr lang="en-DE" sz="4000" dirty="0">
                          <a:solidFill>
                            <a:schemeClr val="tx1"/>
                          </a:solidFill>
                        </a:rPr>
                        <a:t>A</a:t>
                      </a:r>
                    </a:p>
                  </a:txBody>
                  <a:tcPr marL="119573" marR="119573" marT="59787" marB="59787" anchor="ctr">
                    <a:solidFill>
                      <a:schemeClr val="tx1">
                        <a:lumMod val="65000"/>
                      </a:schemeClr>
                    </a:solidFill>
                  </a:tcPr>
                </a:tc>
                <a:tc>
                  <a:txBody>
                    <a:bodyPr/>
                    <a:lstStyle/>
                    <a:p>
                      <a:pPr algn="ctr"/>
                      <a:r>
                        <a:rPr lang="en-DE" sz="4000" dirty="0">
                          <a:solidFill>
                            <a:schemeClr val="tx1"/>
                          </a:solidFill>
                        </a:rPr>
                        <a:t>B</a:t>
                      </a:r>
                    </a:p>
                  </a:txBody>
                  <a:tcPr marL="119573" marR="119573" marT="59787" marB="59787" anchor="ctr">
                    <a:solidFill>
                      <a:schemeClr val="tx1">
                        <a:lumMod val="65000"/>
                      </a:schemeClr>
                    </a:solidFill>
                  </a:tcPr>
                </a:tc>
                <a:tc>
                  <a:txBody>
                    <a:bodyPr/>
                    <a:lstStyle/>
                    <a:p>
                      <a:pPr algn="ctr"/>
                      <a:r>
                        <a:rPr lang="en-DE" sz="4000" dirty="0">
                          <a:solidFill>
                            <a:schemeClr val="tx1"/>
                          </a:solidFill>
                        </a:rPr>
                        <a:t>C</a:t>
                      </a:r>
                    </a:p>
                  </a:txBody>
                  <a:tcPr marL="119573" marR="119573" marT="59787" marB="59787" anchor="ctr">
                    <a:solidFill>
                      <a:schemeClr val="tx1">
                        <a:lumMod val="65000"/>
                      </a:schemeClr>
                    </a:solidFill>
                  </a:tcPr>
                </a:tc>
                <a:tc>
                  <a:txBody>
                    <a:bodyPr/>
                    <a:lstStyle/>
                    <a:p>
                      <a:pPr algn="ctr"/>
                      <a:r>
                        <a:rPr lang="en-DE" sz="4000" dirty="0">
                          <a:solidFill>
                            <a:schemeClr val="tx1"/>
                          </a:solidFill>
                        </a:rPr>
                        <a:t>D</a:t>
                      </a:r>
                    </a:p>
                  </a:txBody>
                  <a:tcPr marL="119573" marR="119573" marT="59787" marB="59787" anchor="ctr">
                    <a:solidFill>
                      <a:schemeClr val="tx1">
                        <a:lumMod val="65000"/>
                      </a:schemeClr>
                    </a:solidFill>
                  </a:tcPr>
                </a:tc>
                <a:tc>
                  <a:txBody>
                    <a:bodyPr/>
                    <a:lstStyle/>
                    <a:p>
                      <a:pPr algn="ctr"/>
                      <a:r>
                        <a:rPr lang="en-DE" sz="4000" dirty="0">
                          <a:solidFill>
                            <a:schemeClr val="tx1"/>
                          </a:solidFill>
                        </a:rPr>
                        <a:t>E</a:t>
                      </a:r>
                    </a:p>
                  </a:txBody>
                  <a:tcPr marL="119573" marR="119573" marT="59787" marB="59787" anchor="ctr">
                    <a:solidFill>
                      <a:schemeClr val="tx1">
                        <a:lumMod val="65000"/>
                      </a:schemeClr>
                    </a:solidFill>
                  </a:tcPr>
                </a:tc>
                <a:tc>
                  <a:txBody>
                    <a:bodyPr/>
                    <a:lstStyle/>
                    <a:p>
                      <a:pPr algn="ctr"/>
                      <a:r>
                        <a:rPr lang="en-DE" sz="4000" dirty="0">
                          <a:solidFill>
                            <a:schemeClr val="tx1"/>
                          </a:solidFill>
                        </a:rPr>
                        <a:t>F</a:t>
                      </a:r>
                    </a:p>
                  </a:txBody>
                  <a:tcPr marL="119573" marR="119573" marT="59787" marB="59787" anchor="ctr">
                    <a:solidFill>
                      <a:schemeClr val="tx1">
                        <a:lumMod val="65000"/>
                      </a:schemeClr>
                    </a:solidFill>
                  </a:tcPr>
                </a:tc>
                <a:extLst>
                  <a:ext uri="{0D108BD9-81ED-4DB2-BD59-A6C34878D82A}">
                    <a16:rowId xmlns:a16="http://schemas.microsoft.com/office/drawing/2014/main" val="1532966941"/>
                  </a:ext>
                </a:extLst>
              </a:tr>
              <a:tr h="783771">
                <a:tc>
                  <a:txBody>
                    <a:bodyPr/>
                    <a:lstStyle/>
                    <a:p>
                      <a:pPr algn="ctr"/>
                      <a:r>
                        <a:rPr lang="en-DE" sz="4000" dirty="0">
                          <a:solidFill>
                            <a:schemeClr val="tx1"/>
                          </a:solidFill>
                        </a:rPr>
                        <a:t>A</a:t>
                      </a:r>
                    </a:p>
                  </a:txBody>
                  <a:tcPr marL="119573" marR="119573" marT="59787" marB="59787" anchor="ctr">
                    <a:solidFill>
                      <a:schemeClr val="tx1">
                        <a:lumMod val="6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US" sz="2800" dirty="0">
                          <a:solidFill>
                            <a:schemeClr val="bg1"/>
                          </a:solidFill>
                        </a:rPr>
                        <a:t>0.5</a:t>
                      </a:r>
                      <a:endParaRPr lang="en-DE" sz="2800" dirty="0">
                        <a:solidFill>
                          <a:schemeClr val="bg1"/>
                        </a:solidFill>
                      </a:endParaRP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US" sz="2800" dirty="0">
                          <a:solidFill>
                            <a:schemeClr val="bg1"/>
                          </a:solidFill>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extLst>
                  <a:ext uri="{0D108BD9-81ED-4DB2-BD59-A6C34878D82A}">
                    <a16:rowId xmlns:a16="http://schemas.microsoft.com/office/drawing/2014/main" val="1385444820"/>
                  </a:ext>
                </a:extLst>
              </a:tr>
              <a:tr h="783771">
                <a:tc>
                  <a:txBody>
                    <a:bodyPr/>
                    <a:lstStyle/>
                    <a:p>
                      <a:pPr algn="ctr"/>
                      <a:r>
                        <a:rPr lang="en-DE" sz="4000" dirty="0">
                          <a:solidFill>
                            <a:schemeClr val="tx1"/>
                          </a:solidFill>
                        </a:rPr>
                        <a:t>B</a:t>
                      </a:r>
                    </a:p>
                  </a:txBody>
                  <a:tcPr marL="119573" marR="119573" marT="59787" marB="59787" anchor="ctr">
                    <a:solidFill>
                      <a:schemeClr val="tx1">
                        <a:lumMod val="65000"/>
                      </a:schemeClr>
                    </a:solidFill>
                  </a:tcPr>
                </a:tc>
                <a:tc>
                  <a:txBody>
                    <a:bodyPr/>
                    <a:lstStyle/>
                    <a:p>
                      <a:pPr algn="ctr"/>
                      <a:r>
                        <a:rPr lang="en-US" sz="2800" dirty="0">
                          <a:solidFill>
                            <a:schemeClr val="bg1"/>
                          </a:solidFill>
                        </a:rPr>
                        <a:t>0.5</a:t>
                      </a:r>
                      <a:endParaRPr lang="en-DE" sz="2800" dirty="0">
                        <a:solidFill>
                          <a:schemeClr val="bg1"/>
                        </a:solidFill>
                      </a:endParaRP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US" sz="2800" dirty="0">
                          <a:solidFill>
                            <a:schemeClr val="bg1"/>
                          </a:solidFill>
                        </a:rPr>
                        <a:t>0.7</a:t>
                      </a:r>
                      <a:endParaRPr lang="en-DE" sz="2800" dirty="0">
                        <a:solidFill>
                          <a:schemeClr val="bg1"/>
                        </a:solidFill>
                      </a:endParaRP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extLst>
                  <a:ext uri="{0D108BD9-81ED-4DB2-BD59-A6C34878D82A}">
                    <a16:rowId xmlns:a16="http://schemas.microsoft.com/office/drawing/2014/main" val="1903329578"/>
                  </a:ext>
                </a:extLst>
              </a:tr>
              <a:tr h="783771">
                <a:tc>
                  <a:txBody>
                    <a:bodyPr/>
                    <a:lstStyle/>
                    <a:p>
                      <a:pPr algn="ctr"/>
                      <a:r>
                        <a:rPr lang="en-DE" sz="4000" dirty="0">
                          <a:solidFill>
                            <a:schemeClr val="tx1"/>
                          </a:solidFill>
                        </a:rPr>
                        <a:t>C</a:t>
                      </a:r>
                    </a:p>
                  </a:txBody>
                  <a:tcPr marL="119573" marR="119573" marT="59787" marB="59787" anchor="ctr">
                    <a:solidFill>
                      <a:schemeClr val="tx1">
                        <a:lumMod val="6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US" sz="2800" dirty="0">
                          <a:solidFill>
                            <a:schemeClr val="bg1"/>
                          </a:solidFill>
                        </a:rPr>
                        <a:t>0.7</a:t>
                      </a:r>
                      <a:endParaRPr lang="en-DE" sz="2800" dirty="0">
                        <a:solidFill>
                          <a:schemeClr val="bg1"/>
                        </a:solidFill>
                      </a:endParaRP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US" sz="2800" dirty="0">
                          <a:solidFill>
                            <a:schemeClr val="bg1"/>
                          </a:solidFill>
                        </a:rPr>
                        <a:t>0.1</a:t>
                      </a:r>
                      <a:endParaRPr lang="en-DE" sz="2800" dirty="0">
                        <a:solidFill>
                          <a:schemeClr val="bg1"/>
                        </a:solidFill>
                      </a:endParaRP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extLst>
                  <a:ext uri="{0D108BD9-81ED-4DB2-BD59-A6C34878D82A}">
                    <a16:rowId xmlns:a16="http://schemas.microsoft.com/office/drawing/2014/main" val="3478575922"/>
                  </a:ext>
                </a:extLst>
              </a:tr>
              <a:tr h="783771">
                <a:tc>
                  <a:txBody>
                    <a:bodyPr/>
                    <a:lstStyle/>
                    <a:p>
                      <a:pPr algn="ctr"/>
                      <a:r>
                        <a:rPr lang="en-DE" sz="4000" dirty="0">
                          <a:solidFill>
                            <a:schemeClr val="tx1"/>
                          </a:solidFill>
                        </a:rPr>
                        <a:t>D</a:t>
                      </a:r>
                    </a:p>
                  </a:txBody>
                  <a:tcPr marL="119573" marR="119573" marT="59787" marB="59787" anchor="ctr">
                    <a:solidFill>
                      <a:schemeClr val="tx1">
                        <a:lumMod val="6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US" sz="2800" dirty="0">
                          <a:solidFill>
                            <a:schemeClr val="bg1"/>
                          </a:solidFill>
                        </a:rPr>
                        <a:t>0.1</a:t>
                      </a:r>
                      <a:endParaRPr lang="en-DE" sz="2800" dirty="0">
                        <a:solidFill>
                          <a:schemeClr val="bg1"/>
                        </a:solidFill>
                      </a:endParaRP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US" sz="2800" dirty="0">
                          <a:solidFill>
                            <a:schemeClr val="bg1"/>
                          </a:solidFill>
                        </a:rPr>
                        <a:t>0.4</a:t>
                      </a:r>
                      <a:endParaRPr lang="en-DE" sz="2800" dirty="0">
                        <a:solidFill>
                          <a:schemeClr val="bg1"/>
                        </a:solidFill>
                      </a:endParaRPr>
                    </a:p>
                  </a:txBody>
                  <a:tcPr marL="119573" marR="119573" marT="59787" marB="59787" anchor="ctr">
                    <a:solidFill>
                      <a:schemeClr val="tx2"/>
                    </a:solidFill>
                  </a:tcPr>
                </a:tc>
                <a:tc>
                  <a:txBody>
                    <a:bodyPr/>
                    <a:lstStyle/>
                    <a:p>
                      <a:pPr algn="ctr"/>
                      <a:r>
                        <a:rPr lang="en-US" sz="2800" dirty="0">
                          <a:solidFill>
                            <a:schemeClr val="bg1"/>
                          </a:solidFill>
                        </a:rPr>
                        <a:t>0.5</a:t>
                      </a:r>
                      <a:endParaRPr lang="en-DE" sz="2800" dirty="0">
                        <a:solidFill>
                          <a:schemeClr val="bg1"/>
                        </a:solidFill>
                      </a:endParaRPr>
                    </a:p>
                  </a:txBody>
                  <a:tcPr marL="119573" marR="119573" marT="59787" marB="59787" anchor="ctr">
                    <a:solidFill>
                      <a:schemeClr val="tx2"/>
                    </a:solidFill>
                  </a:tcPr>
                </a:tc>
                <a:extLst>
                  <a:ext uri="{0D108BD9-81ED-4DB2-BD59-A6C34878D82A}">
                    <a16:rowId xmlns:a16="http://schemas.microsoft.com/office/drawing/2014/main" val="2544837592"/>
                  </a:ext>
                </a:extLst>
              </a:tr>
              <a:tr h="783771">
                <a:tc>
                  <a:txBody>
                    <a:bodyPr/>
                    <a:lstStyle/>
                    <a:p>
                      <a:pPr algn="ctr"/>
                      <a:r>
                        <a:rPr lang="en-DE" sz="4000" dirty="0">
                          <a:solidFill>
                            <a:schemeClr val="tx1"/>
                          </a:solidFill>
                        </a:rPr>
                        <a:t>E</a:t>
                      </a:r>
                    </a:p>
                  </a:txBody>
                  <a:tcPr marL="119573" marR="119573" marT="59787" marB="59787" anchor="ctr">
                    <a:solidFill>
                      <a:schemeClr val="tx1">
                        <a:lumMod val="65000"/>
                      </a:schemeClr>
                    </a:solidFill>
                  </a:tcPr>
                </a:tc>
                <a:tc>
                  <a:txBody>
                    <a:bodyPr/>
                    <a:lstStyle/>
                    <a:p>
                      <a:pPr algn="ctr"/>
                      <a:r>
                        <a:rPr lang="en-US" sz="2800" dirty="0">
                          <a:solidFill>
                            <a:schemeClr val="bg1"/>
                          </a:solidFill>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US" sz="2800" dirty="0">
                          <a:solidFill>
                            <a:schemeClr val="bg1"/>
                          </a:solidFill>
                        </a:rPr>
                        <a:t>0.4</a:t>
                      </a:r>
                      <a:endParaRPr lang="en-DE" sz="2800" dirty="0">
                        <a:solidFill>
                          <a:schemeClr val="bg1"/>
                        </a:solidFill>
                      </a:endParaRP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US" sz="2800" dirty="0">
                          <a:solidFill>
                            <a:schemeClr val="bg1"/>
                          </a:solidFill>
                        </a:rPr>
                        <a:t>0.9</a:t>
                      </a:r>
                      <a:endParaRPr lang="en-DE" sz="2800" dirty="0">
                        <a:solidFill>
                          <a:schemeClr val="bg1"/>
                        </a:solidFill>
                      </a:endParaRPr>
                    </a:p>
                  </a:txBody>
                  <a:tcPr marL="119573" marR="119573" marT="59787" marB="59787" anchor="ctr">
                    <a:solidFill>
                      <a:schemeClr val="tx2"/>
                    </a:solidFill>
                  </a:tcPr>
                </a:tc>
                <a:extLst>
                  <a:ext uri="{0D108BD9-81ED-4DB2-BD59-A6C34878D82A}">
                    <a16:rowId xmlns:a16="http://schemas.microsoft.com/office/drawing/2014/main" val="2258915312"/>
                  </a:ext>
                </a:extLst>
              </a:tr>
              <a:tr h="783771">
                <a:tc>
                  <a:txBody>
                    <a:bodyPr/>
                    <a:lstStyle/>
                    <a:p>
                      <a:pPr algn="ctr"/>
                      <a:r>
                        <a:rPr lang="en-DE" sz="4000" dirty="0">
                          <a:solidFill>
                            <a:schemeClr val="tx1"/>
                          </a:solidFill>
                        </a:rPr>
                        <a:t>F</a:t>
                      </a:r>
                    </a:p>
                  </a:txBody>
                  <a:tcPr marL="119573" marR="119573" marT="59787" marB="59787" anchor="ctr">
                    <a:solidFill>
                      <a:schemeClr val="tx1">
                        <a:lumMod val="6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tc>
                  <a:txBody>
                    <a:bodyPr/>
                    <a:lstStyle/>
                    <a:p>
                      <a:pPr algn="ctr"/>
                      <a:r>
                        <a:rPr lang="en-US" sz="2800" dirty="0">
                          <a:solidFill>
                            <a:schemeClr val="bg1"/>
                          </a:solidFill>
                        </a:rPr>
                        <a:t>0.5</a:t>
                      </a:r>
                      <a:endParaRPr lang="en-DE" sz="2800" dirty="0">
                        <a:solidFill>
                          <a:schemeClr val="bg1"/>
                        </a:solidFill>
                      </a:endParaRPr>
                    </a:p>
                  </a:txBody>
                  <a:tcPr marL="119573" marR="119573" marT="59787" marB="59787" anchor="ctr">
                    <a:solidFill>
                      <a:schemeClr val="tx2"/>
                    </a:solidFill>
                  </a:tcPr>
                </a:tc>
                <a:tc>
                  <a:txBody>
                    <a:bodyPr/>
                    <a:lstStyle/>
                    <a:p>
                      <a:pPr algn="ctr"/>
                      <a:r>
                        <a:rPr lang="en-US" sz="2800" dirty="0">
                          <a:solidFill>
                            <a:schemeClr val="bg1"/>
                          </a:solidFill>
                        </a:rPr>
                        <a:t>0.9</a:t>
                      </a:r>
                      <a:endParaRPr lang="en-DE" sz="2800" dirty="0">
                        <a:solidFill>
                          <a:schemeClr val="bg1"/>
                        </a:solidFill>
                      </a:endParaRPr>
                    </a:p>
                  </a:txBody>
                  <a:tcPr marL="119573" marR="119573" marT="59787" marB="59787" anchor="ctr">
                    <a:solidFill>
                      <a:schemeClr val="tx2"/>
                    </a:solidFill>
                  </a:tcPr>
                </a:tc>
                <a:tc>
                  <a:txBody>
                    <a:bodyPr/>
                    <a:lstStyle/>
                    <a:p>
                      <a:pPr algn="ctr"/>
                      <a:r>
                        <a:rPr lang="en-DE" sz="2800" dirty="0">
                          <a:solidFill>
                            <a:schemeClr val="bg1"/>
                          </a:solidFill>
                        </a:rPr>
                        <a:t>0</a:t>
                      </a:r>
                    </a:p>
                  </a:txBody>
                  <a:tcPr marL="119573" marR="119573" marT="59787" marB="59787" anchor="ctr">
                    <a:solidFill>
                      <a:schemeClr val="tx1">
                        <a:lumMod val="85000"/>
                      </a:schemeClr>
                    </a:solidFill>
                  </a:tcPr>
                </a:tc>
                <a:extLst>
                  <a:ext uri="{0D108BD9-81ED-4DB2-BD59-A6C34878D82A}">
                    <a16:rowId xmlns:a16="http://schemas.microsoft.com/office/drawing/2014/main" val="4221881188"/>
                  </a:ext>
                </a:extLst>
              </a:tr>
            </a:tbl>
          </a:graphicData>
        </a:graphic>
      </p:graphicFrame>
      <p:grpSp>
        <p:nvGrpSpPr>
          <p:cNvPr id="5" name="Group 4">
            <a:extLst>
              <a:ext uri="{FF2B5EF4-FFF2-40B4-BE49-F238E27FC236}">
                <a16:creationId xmlns:a16="http://schemas.microsoft.com/office/drawing/2014/main" id="{EA637D6E-998B-455F-193F-959365E3465B}"/>
              </a:ext>
            </a:extLst>
          </p:cNvPr>
          <p:cNvGrpSpPr/>
          <p:nvPr/>
        </p:nvGrpSpPr>
        <p:grpSpPr>
          <a:xfrm>
            <a:off x="10126905" y="3996494"/>
            <a:ext cx="6294195" cy="4386514"/>
            <a:chOff x="8618111" y="2950090"/>
            <a:chExt cx="17779388" cy="15595363"/>
          </a:xfrm>
        </p:grpSpPr>
        <p:sp>
          <p:nvSpPr>
            <p:cNvPr id="6" name="Google Shape;219;p33">
              <a:extLst>
                <a:ext uri="{FF2B5EF4-FFF2-40B4-BE49-F238E27FC236}">
                  <a16:creationId xmlns:a16="http://schemas.microsoft.com/office/drawing/2014/main" id="{F3ECA328-8CEB-84D0-8B75-1F5BCB40F9C7}"/>
                </a:ext>
              </a:extLst>
            </p:cNvPr>
            <p:cNvSpPr/>
            <p:nvPr/>
          </p:nvSpPr>
          <p:spPr>
            <a:xfrm>
              <a:off x="16216338" y="2950090"/>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B</a:t>
              </a:r>
              <a:endParaRPr sz="6000" b="1" kern="0" baseline="30000" dirty="0">
                <a:latin typeface="+mn-lt"/>
                <a:ea typeface="Arial"/>
                <a:cs typeface="Arial"/>
                <a:sym typeface="Arial"/>
              </a:endParaRPr>
            </a:p>
          </p:txBody>
        </p:sp>
        <p:sp>
          <p:nvSpPr>
            <p:cNvPr id="7" name="Google Shape;219;p33">
              <a:extLst>
                <a:ext uri="{FF2B5EF4-FFF2-40B4-BE49-F238E27FC236}">
                  <a16:creationId xmlns:a16="http://schemas.microsoft.com/office/drawing/2014/main" id="{61E17FD2-465B-919F-CD15-B61B998C50DB}"/>
                </a:ext>
              </a:extLst>
            </p:cNvPr>
            <p:cNvSpPr/>
            <p:nvPr/>
          </p:nvSpPr>
          <p:spPr>
            <a:xfrm>
              <a:off x="8618111" y="7064888"/>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A</a:t>
              </a:r>
              <a:endParaRPr sz="6000" b="1" kern="0" baseline="30000" dirty="0">
                <a:latin typeface="+mn-lt"/>
                <a:ea typeface="Arial"/>
                <a:cs typeface="Arial"/>
                <a:sym typeface="Arial"/>
              </a:endParaRPr>
            </a:p>
          </p:txBody>
        </p:sp>
        <p:sp>
          <p:nvSpPr>
            <p:cNvPr id="8" name="Google Shape;219;p33">
              <a:extLst>
                <a:ext uri="{FF2B5EF4-FFF2-40B4-BE49-F238E27FC236}">
                  <a16:creationId xmlns:a16="http://schemas.microsoft.com/office/drawing/2014/main" id="{BEBBA436-0F90-CB1D-C674-7A9E37DC7C58}"/>
                </a:ext>
              </a:extLst>
            </p:cNvPr>
            <p:cNvSpPr/>
            <p:nvPr/>
          </p:nvSpPr>
          <p:spPr>
            <a:xfrm>
              <a:off x="23814568" y="7064888"/>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C</a:t>
              </a:r>
              <a:endParaRPr sz="6000" b="1" kern="0" baseline="30000" dirty="0">
                <a:latin typeface="+mn-lt"/>
                <a:ea typeface="Arial"/>
                <a:cs typeface="Arial"/>
                <a:sym typeface="Arial"/>
              </a:endParaRPr>
            </a:p>
          </p:txBody>
        </p:sp>
        <p:sp>
          <p:nvSpPr>
            <p:cNvPr id="9" name="Google Shape;219;p33">
              <a:extLst>
                <a:ext uri="{FF2B5EF4-FFF2-40B4-BE49-F238E27FC236}">
                  <a16:creationId xmlns:a16="http://schemas.microsoft.com/office/drawing/2014/main" id="{B6051F87-8B96-A33B-1303-C18501CCAD82}"/>
                </a:ext>
              </a:extLst>
            </p:cNvPr>
            <p:cNvSpPr/>
            <p:nvPr/>
          </p:nvSpPr>
          <p:spPr>
            <a:xfrm>
              <a:off x="16216338" y="11179687"/>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D</a:t>
              </a:r>
              <a:endParaRPr sz="6000" b="1" kern="0" baseline="30000" dirty="0">
                <a:latin typeface="+mn-lt"/>
                <a:ea typeface="Arial"/>
                <a:cs typeface="Arial"/>
                <a:sym typeface="Arial"/>
              </a:endParaRPr>
            </a:p>
          </p:txBody>
        </p:sp>
        <p:sp>
          <p:nvSpPr>
            <p:cNvPr id="11" name="Google Shape;219;p33">
              <a:extLst>
                <a:ext uri="{FF2B5EF4-FFF2-40B4-BE49-F238E27FC236}">
                  <a16:creationId xmlns:a16="http://schemas.microsoft.com/office/drawing/2014/main" id="{6ACE982B-1A0B-C062-9917-A79B4D5DB616}"/>
                </a:ext>
              </a:extLst>
            </p:cNvPr>
            <p:cNvSpPr/>
            <p:nvPr/>
          </p:nvSpPr>
          <p:spPr>
            <a:xfrm>
              <a:off x="8618111" y="15294489"/>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E</a:t>
              </a:r>
              <a:endParaRPr sz="6000" b="1" kern="0" baseline="30000" dirty="0">
                <a:latin typeface="+mn-lt"/>
                <a:ea typeface="Arial"/>
                <a:cs typeface="Arial"/>
                <a:sym typeface="Arial"/>
              </a:endParaRPr>
            </a:p>
          </p:txBody>
        </p:sp>
        <p:sp>
          <p:nvSpPr>
            <p:cNvPr id="12" name="Google Shape;219;p33">
              <a:extLst>
                <a:ext uri="{FF2B5EF4-FFF2-40B4-BE49-F238E27FC236}">
                  <a16:creationId xmlns:a16="http://schemas.microsoft.com/office/drawing/2014/main" id="{ADE8C97E-D216-4A70-5C86-02A593BB781B}"/>
                </a:ext>
              </a:extLst>
            </p:cNvPr>
            <p:cNvSpPr/>
            <p:nvPr/>
          </p:nvSpPr>
          <p:spPr>
            <a:xfrm>
              <a:off x="23814568" y="15294489"/>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F</a:t>
              </a:r>
              <a:endParaRPr sz="6000" b="1" kern="0" baseline="30000" dirty="0">
                <a:latin typeface="+mn-lt"/>
                <a:ea typeface="Arial"/>
                <a:cs typeface="Arial"/>
                <a:sym typeface="Arial"/>
              </a:endParaRPr>
            </a:p>
          </p:txBody>
        </p:sp>
        <p:grpSp>
          <p:nvGrpSpPr>
            <p:cNvPr id="13" name="Group 12">
              <a:extLst>
                <a:ext uri="{FF2B5EF4-FFF2-40B4-BE49-F238E27FC236}">
                  <a16:creationId xmlns:a16="http://schemas.microsoft.com/office/drawing/2014/main" id="{EE35592F-658D-FB6A-7F3C-0A007A413644}"/>
                </a:ext>
              </a:extLst>
            </p:cNvPr>
            <p:cNvGrpSpPr/>
            <p:nvPr/>
          </p:nvGrpSpPr>
          <p:grpSpPr>
            <a:xfrm>
              <a:off x="11201041" y="4575571"/>
              <a:ext cx="12613527" cy="12344399"/>
              <a:chOff x="12507327" y="4629940"/>
              <a:chExt cx="12613527" cy="12344399"/>
            </a:xfrm>
          </p:grpSpPr>
          <p:cxnSp>
            <p:nvCxnSpPr>
              <p:cNvPr id="14" name="Straight Arrow Connector 13">
                <a:extLst>
                  <a:ext uri="{FF2B5EF4-FFF2-40B4-BE49-F238E27FC236}">
                    <a16:creationId xmlns:a16="http://schemas.microsoft.com/office/drawing/2014/main" id="{7002EDAC-5B3B-B681-DF0C-304CD2A2526A}"/>
                  </a:ext>
                </a:extLst>
              </p:cNvPr>
              <p:cNvCxnSpPr>
                <a:cxnSpLocks/>
                <a:stCxn id="7" idx="6"/>
                <a:endCxn id="6" idx="2"/>
              </p:cNvCxnSpPr>
              <p:nvPr/>
            </p:nvCxnSpPr>
            <p:spPr>
              <a:xfrm flipV="1">
                <a:off x="12507327" y="4629940"/>
                <a:ext cx="5015296"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1488EA-5ECF-E730-933A-64A59EAFB9A3}"/>
                  </a:ext>
                </a:extLst>
              </p:cNvPr>
              <p:cNvCxnSpPr>
                <a:cxnSpLocks/>
                <a:stCxn id="8" idx="2"/>
                <a:endCxn id="6" idx="6"/>
              </p:cNvCxnSpPr>
              <p:nvPr/>
            </p:nvCxnSpPr>
            <p:spPr>
              <a:xfrm flipH="1" flipV="1">
                <a:off x="20105555" y="4629940"/>
                <a:ext cx="5015299"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22A4A0-7AC6-7633-D7B4-9572A34C8AA0}"/>
                  </a:ext>
                </a:extLst>
              </p:cNvPr>
              <p:cNvCxnSpPr>
                <a:cxnSpLocks/>
                <a:stCxn id="9" idx="6"/>
                <a:endCxn id="8" idx="2"/>
              </p:cNvCxnSpPr>
              <p:nvPr/>
            </p:nvCxnSpPr>
            <p:spPr>
              <a:xfrm flipV="1">
                <a:off x="20105555" y="8744738"/>
                <a:ext cx="5015299"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47E302-1B9E-6DCE-69AC-15608114A12A}"/>
                  </a:ext>
                </a:extLst>
              </p:cNvPr>
              <p:cNvCxnSpPr>
                <a:cxnSpLocks/>
                <a:stCxn id="9" idx="2"/>
                <a:endCxn id="11" idx="6"/>
              </p:cNvCxnSpPr>
              <p:nvPr/>
            </p:nvCxnSpPr>
            <p:spPr>
              <a:xfrm flipH="1">
                <a:off x="12507327" y="12859537"/>
                <a:ext cx="5015296" cy="4114802"/>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796AA6-1574-319F-FBF5-BB4C0E9B39F2}"/>
                  </a:ext>
                </a:extLst>
              </p:cNvPr>
              <p:cNvCxnSpPr>
                <a:cxnSpLocks/>
                <a:stCxn id="9" idx="6"/>
                <a:endCxn id="12" idx="2"/>
              </p:cNvCxnSpPr>
              <p:nvPr/>
            </p:nvCxnSpPr>
            <p:spPr>
              <a:xfrm>
                <a:off x="20105555" y="12859537"/>
                <a:ext cx="5015299" cy="4114802"/>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19" name="Straight Arrow Connector 18">
            <a:extLst>
              <a:ext uri="{FF2B5EF4-FFF2-40B4-BE49-F238E27FC236}">
                <a16:creationId xmlns:a16="http://schemas.microsoft.com/office/drawing/2014/main" id="{F7C32AAC-A740-2966-417D-BD9A9CF2D42F}"/>
              </a:ext>
            </a:extLst>
          </p:cNvPr>
          <p:cNvCxnSpPr>
            <a:cxnSpLocks/>
            <a:stCxn id="12" idx="2"/>
            <a:endCxn id="11" idx="6"/>
          </p:cNvCxnSpPr>
          <p:nvPr/>
        </p:nvCxnSpPr>
        <p:spPr>
          <a:xfrm flipH="1">
            <a:off x="11041305" y="7925808"/>
            <a:ext cx="4465395" cy="0"/>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B2D202A-0A22-D8F8-420F-E24D898E1F12}"/>
              </a:ext>
            </a:extLst>
          </p:cNvPr>
          <p:cNvSpPr txBox="1"/>
          <p:nvPr/>
        </p:nvSpPr>
        <p:spPr>
          <a:xfrm>
            <a:off x="11203902" y="4529893"/>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0.5</a:t>
            </a:r>
          </a:p>
        </p:txBody>
      </p:sp>
      <p:sp>
        <p:nvSpPr>
          <p:cNvPr id="23" name="TextBox 22">
            <a:extLst>
              <a:ext uri="{FF2B5EF4-FFF2-40B4-BE49-F238E27FC236}">
                <a16:creationId xmlns:a16="http://schemas.microsoft.com/office/drawing/2014/main" id="{F584D471-9B3E-DECC-E457-4312F3B0F1CE}"/>
              </a:ext>
            </a:extLst>
          </p:cNvPr>
          <p:cNvSpPr txBox="1"/>
          <p:nvPr/>
        </p:nvSpPr>
        <p:spPr>
          <a:xfrm>
            <a:off x="11203902" y="6779902"/>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0.4</a:t>
            </a:r>
          </a:p>
        </p:txBody>
      </p:sp>
      <p:sp>
        <p:nvSpPr>
          <p:cNvPr id="24" name="TextBox 23">
            <a:extLst>
              <a:ext uri="{FF2B5EF4-FFF2-40B4-BE49-F238E27FC236}">
                <a16:creationId xmlns:a16="http://schemas.microsoft.com/office/drawing/2014/main" id="{A609D238-D2C7-E78C-3618-24FE6E095826}"/>
              </a:ext>
            </a:extLst>
          </p:cNvPr>
          <p:cNvSpPr txBox="1"/>
          <p:nvPr/>
        </p:nvSpPr>
        <p:spPr>
          <a:xfrm>
            <a:off x="12790151" y="7434211"/>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0.9</a:t>
            </a:r>
          </a:p>
        </p:txBody>
      </p:sp>
      <p:sp>
        <p:nvSpPr>
          <p:cNvPr id="25" name="TextBox 24">
            <a:extLst>
              <a:ext uri="{FF2B5EF4-FFF2-40B4-BE49-F238E27FC236}">
                <a16:creationId xmlns:a16="http://schemas.microsoft.com/office/drawing/2014/main" id="{6A81450F-831C-0C7E-EB67-6AA92FDED493}"/>
              </a:ext>
            </a:extLst>
          </p:cNvPr>
          <p:cNvSpPr txBox="1"/>
          <p:nvPr/>
        </p:nvSpPr>
        <p:spPr>
          <a:xfrm>
            <a:off x="14467802" y="6779902"/>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0.5</a:t>
            </a:r>
          </a:p>
        </p:txBody>
      </p:sp>
      <p:sp>
        <p:nvSpPr>
          <p:cNvPr id="26" name="TextBox 25">
            <a:extLst>
              <a:ext uri="{FF2B5EF4-FFF2-40B4-BE49-F238E27FC236}">
                <a16:creationId xmlns:a16="http://schemas.microsoft.com/office/drawing/2014/main" id="{FBDB84EF-DE1A-AD7C-DA96-7785686636E9}"/>
              </a:ext>
            </a:extLst>
          </p:cNvPr>
          <p:cNvSpPr txBox="1"/>
          <p:nvPr/>
        </p:nvSpPr>
        <p:spPr>
          <a:xfrm>
            <a:off x="13814913" y="5672497"/>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0.1</a:t>
            </a:r>
          </a:p>
        </p:txBody>
      </p:sp>
      <p:sp>
        <p:nvSpPr>
          <p:cNvPr id="27" name="TextBox 26">
            <a:extLst>
              <a:ext uri="{FF2B5EF4-FFF2-40B4-BE49-F238E27FC236}">
                <a16:creationId xmlns:a16="http://schemas.microsoft.com/office/drawing/2014/main" id="{4D2CA462-DD42-9936-DDE5-0665EC360B64}"/>
              </a:ext>
            </a:extLst>
          </p:cNvPr>
          <p:cNvSpPr txBox="1"/>
          <p:nvPr/>
        </p:nvSpPr>
        <p:spPr>
          <a:xfrm>
            <a:off x="14429702" y="4529893"/>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0.7</a:t>
            </a:r>
          </a:p>
        </p:txBody>
      </p:sp>
      <p:sp>
        <p:nvSpPr>
          <p:cNvPr id="3" name="TextBox 2">
            <a:extLst>
              <a:ext uri="{FF2B5EF4-FFF2-40B4-BE49-F238E27FC236}">
                <a16:creationId xmlns:a16="http://schemas.microsoft.com/office/drawing/2014/main" id="{B06DADEA-B073-C4EF-3F65-9B8BF11B44E5}"/>
              </a:ext>
            </a:extLst>
          </p:cNvPr>
          <p:cNvSpPr txBox="1"/>
          <p:nvPr/>
        </p:nvSpPr>
        <p:spPr>
          <a:xfrm>
            <a:off x="1270000" y="8912173"/>
            <a:ext cx="608329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400" dirty="0">
                <a:solidFill>
                  <a:schemeClr val="bg1"/>
                </a:solidFill>
                <a:latin typeface="Trebuchet MS" panose="020B0603020202020204" pitchFamily="34" charset="0"/>
              </a:rPr>
              <a:t>Note: The adjacency matrix is symmetric for undirected graphs</a:t>
            </a:r>
          </a:p>
        </p:txBody>
      </p:sp>
    </p:spTree>
    <p:extLst>
      <p:ext uri="{BB962C8B-B14F-4D97-AF65-F5344CB8AC3E}">
        <p14:creationId xmlns:p14="http://schemas.microsoft.com/office/powerpoint/2010/main" val="395088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Graphs</a:t>
            </a:r>
          </a:p>
        </p:txBody>
      </p:sp>
      <p:sp>
        <p:nvSpPr>
          <p:cNvPr id="10" name="Text Placeholder 9"/>
          <p:cNvSpPr>
            <a:spLocks noGrp="1"/>
          </p:cNvSpPr>
          <p:nvPr>
            <p:ph type="body" sz="quarter" idx="10"/>
          </p:nvPr>
        </p:nvSpPr>
        <p:spPr/>
        <p:txBody>
          <a:bodyPr/>
          <a:lstStyle/>
          <a:p>
            <a:r>
              <a:rPr lang="en-US" dirty="0"/>
              <a:t>Degree Matrix Counts Number of Connections to Each Node</a:t>
            </a:r>
          </a:p>
        </p:txBody>
      </p:sp>
      <p:graphicFrame>
        <p:nvGraphicFramePr>
          <p:cNvPr id="42" name="Table 28">
            <a:extLst>
              <a:ext uri="{FF2B5EF4-FFF2-40B4-BE49-F238E27FC236}">
                <a16:creationId xmlns:a16="http://schemas.microsoft.com/office/drawing/2014/main" id="{344ED629-1CF8-3F8D-1769-DABEFF03109C}"/>
              </a:ext>
            </a:extLst>
          </p:cNvPr>
          <p:cNvGraphicFramePr>
            <a:graphicFrameLocks noGrp="1"/>
          </p:cNvGraphicFramePr>
          <p:nvPr>
            <p:extLst>
              <p:ext uri="{D42A27DB-BD31-4B8C-83A1-F6EECF244321}">
                <p14:modId xmlns:p14="http://schemas.microsoft.com/office/powerpoint/2010/main" val="1728095049"/>
              </p:ext>
            </p:extLst>
          </p:nvPr>
        </p:nvGraphicFramePr>
        <p:xfrm>
          <a:off x="1866900" y="3446551"/>
          <a:ext cx="5486397" cy="5486397"/>
        </p:xfrm>
        <a:graphic>
          <a:graphicData uri="http://schemas.openxmlformats.org/drawingml/2006/table">
            <a:tbl>
              <a:tblPr firstRow="1" firstCol="1" bandRow="1">
                <a:tableStyleId>{073A0DAA-6AF3-43AB-8588-CEC1D06C72B9}</a:tableStyleId>
              </a:tblPr>
              <a:tblGrid>
                <a:gridCol w="783771">
                  <a:extLst>
                    <a:ext uri="{9D8B030D-6E8A-4147-A177-3AD203B41FA5}">
                      <a16:colId xmlns:a16="http://schemas.microsoft.com/office/drawing/2014/main" val="3955780343"/>
                    </a:ext>
                  </a:extLst>
                </a:gridCol>
                <a:gridCol w="783771">
                  <a:extLst>
                    <a:ext uri="{9D8B030D-6E8A-4147-A177-3AD203B41FA5}">
                      <a16:colId xmlns:a16="http://schemas.microsoft.com/office/drawing/2014/main" val="3583622858"/>
                    </a:ext>
                  </a:extLst>
                </a:gridCol>
                <a:gridCol w="783771">
                  <a:extLst>
                    <a:ext uri="{9D8B030D-6E8A-4147-A177-3AD203B41FA5}">
                      <a16:colId xmlns:a16="http://schemas.microsoft.com/office/drawing/2014/main" val="866365347"/>
                    </a:ext>
                  </a:extLst>
                </a:gridCol>
                <a:gridCol w="783771">
                  <a:extLst>
                    <a:ext uri="{9D8B030D-6E8A-4147-A177-3AD203B41FA5}">
                      <a16:colId xmlns:a16="http://schemas.microsoft.com/office/drawing/2014/main" val="4147293809"/>
                    </a:ext>
                  </a:extLst>
                </a:gridCol>
                <a:gridCol w="783771">
                  <a:extLst>
                    <a:ext uri="{9D8B030D-6E8A-4147-A177-3AD203B41FA5}">
                      <a16:colId xmlns:a16="http://schemas.microsoft.com/office/drawing/2014/main" val="2500621594"/>
                    </a:ext>
                  </a:extLst>
                </a:gridCol>
                <a:gridCol w="783771">
                  <a:extLst>
                    <a:ext uri="{9D8B030D-6E8A-4147-A177-3AD203B41FA5}">
                      <a16:colId xmlns:a16="http://schemas.microsoft.com/office/drawing/2014/main" val="978431210"/>
                    </a:ext>
                  </a:extLst>
                </a:gridCol>
                <a:gridCol w="783771">
                  <a:extLst>
                    <a:ext uri="{9D8B030D-6E8A-4147-A177-3AD203B41FA5}">
                      <a16:colId xmlns:a16="http://schemas.microsoft.com/office/drawing/2014/main" val="802237146"/>
                    </a:ext>
                  </a:extLst>
                </a:gridCol>
              </a:tblGrid>
              <a:tr h="783771">
                <a:tc>
                  <a:txBody>
                    <a:bodyPr/>
                    <a:lstStyle/>
                    <a:p>
                      <a:pPr algn="ctr"/>
                      <a:endParaRPr lang="en-DE" sz="4000" dirty="0">
                        <a:solidFill>
                          <a:schemeClr val="tx1"/>
                        </a:solidFill>
                      </a:endParaRPr>
                    </a:p>
                  </a:txBody>
                  <a:tcPr marL="119573" marR="119573" marT="59787" marB="59787" anchor="ctr">
                    <a:solidFill>
                      <a:schemeClr val="tx1">
                        <a:lumMod val="65000"/>
                      </a:schemeClr>
                    </a:solidFill>
                  </a:tcPr>
                </a:tc>
                <a:tc>
                  <a:txBody>
                    <a:bodyPr/>
                    <a:lstStyle/>
                    <a:p>
                      <a:pPr algn="ctr"/>
                      <a:r>
                        <a:rPr lang="en-DE" sz="4000" dirty="0">
                          <a:solidFill>
                            <a:schemeClr val="tx1"/>
                          </a:solidFill>
                        </a:rPr>
                        <a:t>A</a:t>
                      </a:r>
                    </a:p>
                  </a:txBody>
                  <a:tcPr marL="119573" marR="119573" marT="59787" marB="59787" anchor="ctr">
                    <a:solidFill>
                      <a:schemeClr val="tx1">
                        <a:lumMod val="65000"/>
                      </a:schemeClr>
                    </a:solidFill>
                  </a:tcPr>
                </a:tc>
                <a:tc>
                  <a:txBody>
                    <a:bodyPr/>
                    <a:lstStyle/>
                    <a:p>
                      <a:pPr algn="ctr"/>
                      <a:r>
                        <a:rPr lang="en-DE" sz="4000" dirty="0">
                          <a:solidFill>
                            <a:schemeClr val="tx1"/>
                          </a:solidFill>
                        </a:rPr>
                        <a:t>B</a:t>
                      </a:r>
                    </a:p>
                  </a:txBody>
                  <a:tcPr marL="119573" marR="119573" marT="59787" marB="59787" anchor="ctr">
                    <a:solidFill>
                      <a:schemeClr val="tx1">
                        <a:lumMod val="65000"/>
                      </a:schemeClr>
                    </a:solidFill>
                  </a:tcPr>
                </a:tc>
                <a:tc>
                  <a:txBody>
                    <a:bodyPr/>
                    <a:lstStyle/>
                    <a:p>
                      <a:pPr algn="ctr"/>
                      <a:r>
                        <a:rPr lang="en-DE" sz="4000" dirty="0">
                          <a:solidFill>
                            <a:schemeClr val="tx1"/>
                          </a:solidFill>
                        </a:rPr>
                        <a:t>C</a:t>
                      </a:r>
                    </a:p>
                  </a:txBody>
                  <a:tcPr marL="119573" marR="119573" marT="59787" marB="59787" anchor="ctr">
                    <a:solidFill>
                      <a:schemeClr val="tx1">
                        <a:lumMod val="65000"/>
                      </a:schemeClr>
                    </a:solidFill>
                  </a:tcPr>
                </a:tc>
                <a:tc>
                  <a:txBody>
                    <a:bodyPr/>
                    <a:lstStyle/>
                    <a:p>
                      <a:pPr algn="ctr"/>
                      <a:r>
                        <a:rPr lang="en-DE" sz="4000" dirty="0">
                          <a:solidFill>
                            <a:schemeClr val="tx1"/>
                          </a:solidFill>
                        </a:rPr>
                        <a:t>D</a:t>
                      </a:r>
                    </a:p>
                  </a:txBody>
                  <a:tcPr marL="119573" marR="119573" marT="59787" marB="59787" anchor="ctr">
                    <a:solidFill>
                      <a:schemeClr val="tx1">
                        <a:lumMod val="65000"/>
                      </a:schemeClr>
                    </a:solidFill>
                  </a:tcPr>
                </a:tc>
                <a:tc>
                  <a:txBody>
                    <a:bodyPr/>
                    <a:lstStyle/>
                    <a:p>
                      <a:pPr algn="ctr"/>
                      <a:r>
                        <a:rPr lang="en-DE" sz="4000" dirty="0">
                          <a:solidFill>
                            <a:schemeClr val="tx1"/>
                          </a:solidFill>
                        </a:rPr>
                        <a:t>E</a:t>
                      </a:r>
                    </a:p>
                  </a:txBody>
                  <a:tcPr marL="119573" marR="119573" marT="59787" marB="59787" anchor="ctr">
                    <a:solidFill>
                      <a:schemeClr val="tx1">
                        <a:lumMod val="65000"/>
                      </a:schemeClr>
                    </a:solidFill>
                  </a:tcPr>
                </a:tc>
                <a:tc>
                  <a:txBody>
                    <a:bodyPr/>
                    <a:lstStyle/>
                    <a:p>
                      <a:pPr algn="ctr"/>
                      <a:r>
                        <a:rPr lang="en-DE" sz="4000" dirty="0">
                          <a:solidFill>
                            <a:schemeClr val="tx1"/>
                          </a:solidFill>
                        </a:rPr>
                        <a:t>F</a:t>
                      </a:r>
                    </a:p>
                  </a:txBody>
                  <a:tcPr marL="119573" marR="119573" marT="59787" marB="59787" anchor="ctr">
                    <a:solidFill>
                      <a:schemeClr val="tx1">
                        <a:lumMod val="65000"/>
                      </a:schemeClr>
                    </a:solidFill>
                  </a:tcPr>
                </a:tc>
                <a:extLst>
                  <a:ext uri="{0D108BD9-81ED-4DB2-BD59-A6C34878D82A}">
                    <a16:rowId xmlns:a16="http://schemas.microsoft.com/office/drawing/2014/main" val="1532966941"/>
                  </a:ext>
                </a:extLst>
              </a:tr>
              <a:tr h="783771">
                <a:tc>
                  <a:txBody>
                    <a:bodyPr/>
                    <a:lstStyle/>
                    <a:p>
                      <a:pPr algn="ctr"/>
                      <a:r>
                        <a:rPr lang="en-DE" sz="4000" dirty="0">
                          <a:solidFill>
                            <a:schemeClr val="tx1"/>
                          </a:solidFill>
                        </a:rPr>
                        <a:t>A</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2</a:t>
                      </a:r>
                      <a:endParaRPr lang="en-DE" sz="2800" dirty="0">
                        <a:solidFill>
                          <a:schemeClr val="bg1"/>
                        </a:solidFill>
                      </a:endParaRPr>
                    </a:p>
                  </a:txBody>
                  <a:tcPr marL="119573" marR="119573" marT="59787" marB="59787" anchor="ctr">
                    <a:solidFill>
                      <a:schemeClr val="accent2">
                        <a:lumMod val="40000"/>
                        <a:lumOff val="60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extLst>
                  <a:ext uri="{0D108BD9-81ED-4DB2-BD59-A6C34878D82A}">
                    <a16:rowId xmlns:a16="http://schemas.microsoft.com/office/drawing/2014/main" val="1385444820"/>
                  </a:ext>
                </a:extLst>
              </a:tr>
              <a:tr h="783771">
                <a:tc>
                  <a:txBody>
                    <a:bodyPr/>
                    <a:lstStyle/>
                    <a:p>
                      <a:pPr algn="ctr"/>
                      <a:r>
                        <a:rPr lang="en-DE" sz="4000" dirty="0">
                          <a:solidFill>
                            <a:schemeClr val="tx1"/>
                          </a:solidFill>
                        </a:rPr>
                        <a:t>B</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2</a:t>
                      </a:r>
                      <a:endParaRPr lang="en-DE" sz="2800" dirty="0">
                        <a:solidFill>
                          <a:schemeClr val="bg1"/>
                        </a:solidFill>
                      </a:endParaRPr>
                    </a:p>
                  </a:txBody>
                  <a:tcPr marL="119573" marR="119573" marT="59787" marB="59787" anchor="ctr">
                    <a:solidFill>
                      <a:schemeClr val="accent2">
                        <a:lumMod val="40000"/>
                        <a:lumOff val="60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extLst>
                  <a:ext uri="{0D108BD9-81ED-4DB2-BD59-A6C34878D82A}">
                    <a16:rowId xmlns:a16="http://schemas.microsoft.com/office/drawing/2014/main" val="1903329578"/>
                  </a:ext>
                </a:extLst>
              </a:tr>
              <a:tr h="783771">
                <a:tc>
                  <a:txBody>
                    <a:bodyPr/>
                    <a:lstStyle/>
                    <a:p>
                      <a:pPr algn="ctr"/>
                      <a:r>
                        <a:rPr lang="en-DE" sz="4000" dirty="0">
                          <a:solidFill>
                            <a:schemeClr val="tx1"/>
                          </a:solidFill>
                        </a:rPr>
                        <a:t>C</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2</a:t>
                      </a:r>
                      <a:endParaRPr lang="en-DE" sz="2800" dirty="0">
                        <a:solidFill>
                          <a:schemeClr val="bg1"/>
                        </a:solidFill>
                      </a:endParaRPr>
                    </a:p>
                  </a:txBody>
                  <a:tcPr marL="119573" marR="119573" marT="59787" marB="59787" anchor="ctr">
                    <a:solidFill>
                      <a:schemeClr val="accent2">
                        <a:lumMod val="40000"/>
                        <a:lumOff val="60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extLst>
                  <a:ext uri="{0D108BD9-81ED-4DB2-BD59-A6C34878D82A}">
                    <a16:rowId xmlns:a16="http://schemas.microsoft.com/office/drawing/2014/main" val="3478575922"/>
                  </a:ext>
                </a:extLst>
              </a:tr>
              <a:tr h="783771">
                <a:tc>
                  <a:txBody>
                    <a:bodyPr/>
                    <a:lstStyle/>
                    <a:p>
                      <a:pPr algn="ctr"/>
                      <a:r>
                        <a:rPr lang="en-DE" sz="4000" dirty="0">
                          <a:solidFill>
                            <a:schemeClr val="tx1"/>
                          </a:solidFill>
                        </a:rPr>
                        <a:t>D</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3</a:t>
                      </a:r>
                      <a:endParaRPr lang="en-DE" sz="2800" dirty="0">
                        <a:solidFill>
                          <a:schemeClr val="bg1"/>
                        </a:solidFill>
                      </a:endParaRPr>
                    </a:p>
                  </a:txBody>
                  <a:tcPr marL="119573" marR="119573" marT="59787" marB="59787" anchor="ctr">
                    <a:solidFill>
                      <a:schemeClr val="accent2">
                        <a:lumMod val="40000"/>
                        <a:lumOff val="60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extLst>
                  <a:ext uri="{0D108BD9-81ED-4DB2-BD59-A6C34878D82A}">
                    <a16:rowId xmlns:a16="http://schemas.microsoft.com/office/drawing/2014/main" val="2544837592"/>
                  </a:ext>
                </a:extLst>
              </a:tr>
              <a:tr h="783771">
                <a:tc>
                  <a:txBody>
                    <a:bodyPr/>
                    <a:lstStyle/>
                    <a:p>
                      <a:pPr algn="ctr"/>
                      <a:r>
                        <a:rPr lang="en-DE" sz="4000" dirty="0">
                          <a:solidFill>
                            <a:schemeClr val="tx1"/>
                          </a:solidFill>
                        </a:rPr>
                        <a:t>E</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2</a:t>
                      </a:r>
                      <a:endParaRPr lang="en-DE" sz="2800" dirty="0">
                        <a:solidFill>
                          <a:schemeClr val="bg1"/>
                        </a:solidFill>
                      </a:endParaRPr>
                    </a:p>
                  </a:txBody>
                  <a:tcPr marL="119573" marR="119573" marT="59787" marB="59787" anchor="ctr">
                    <a:solidFill>
                      <a:schemeClr val="accent2">
                        <a:lumMod val="40000"/>
                        <a:lumOff val="60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extLst>
                  <a:ext uri="{0D108BD9-81ED-4DB2-BD59-A6C34878D82A}">
                    <a16:rowId xmlns:a16="http://schemas.microsoft.com/office/drawing/2014/main" val="2258915312"/>
                  </a:ext>
                </a:extLst>
              </a:tr>
              <a:tr h="783771">
                <a:tc>
                  <a:txBody>
                    <a:bodyPr/>
                    <a:lstStyle/>
                    <a:p>
                      <a:pPr algn="ctr"/>
                      <a:r>
                        <a:rPr lang="en-DE" sz="4000" dirty="0">
                          <a:solidFill>
                            <a:schemeClr val="tx1"/>
                          </a:solidFill>
                        </a:rPr>
                        <a:t>F</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2</a:t>
                      </a:r>
                      <a:endParaRPr lang="en-DE" sz="2800" dirty="0">
                        <a:solidFill>
                          <a:schemeClr val="bg1"/>
                        </a:solidFill>
                      </a:endParaRPr>
                    </a:p>
                  </a:txBody>
                  <a:tcPr marL="119573" marR="119573" marT="59787" marB="59787" anchor="ctr">
                    <a:solidFill>
                      <a:schemeClr val="accent2">
                        <a:lumMod val="40000"/>
                        <a:lumOff val="60000"/>
                      </a:schemeClr>
                    </a:solidFill>
                  </a:tcPr>
                </a:tc>
                <a:extLst>
                  <a:ext uri="{0D108BD9-81ED-4DB2-BD59-A6C34878D82A}">
                    <a16:rowId xmlns:a16="http://schemas.microsoft.com/office/drawing/2014/main" val="4221881188"/>
                  </a:ext>
                </a:extLst>
              </a:tr>
            </a:tbl>
          </a:graphicData>
        </a:graphic>
      </p:graphicFrame>
      <p:grpSp>
        <p:nvGrpSpPr>
          <p:cNvPr id="5" name="Group 4">
            <a:extLst>
              <a:ext uri="{FF2B5EF4-FFF2-40B4-BE49-F238E27FC236}">
                <a16:creationId xmlns:a16="http://schemas.microsoft.com/office/drawing/2014/main" id="{1A8B7F07-1AFE-FAE1-CB28-336EDFF89377}"/>
              </a:ext>
            </a:extLst>
          </p:cNvPr>
          <p:cNvGrpSpPr/>
          <p:nvPr/>
        </p:nvGrpSpPr>
        <p:grpSpPr>
          <a:xfrm>
            <a:off x="10126905" y="3996494"/>
            <a:ext cx="6294195" cy="4386514"/>
            <a:chOff x="8618111" y="2950090"/>
            <a:chExt cx="17779388" cy="15595363"/>
          </a:xfrm>
        </p:grpSpPr>
        <p:sp>
          <p:nvSpPr>
            <p:cNvPr id="6" name="Google Shape;219;p33">
              <a:extLst>
                <a:ext uri="{FF2B5EF4-FFF2-40B4-BE49-F238E27FC236}">
                  <a16:creationId xmlns:a16="http://schemas.microsoft.com/office/drawing/2014/main" id="{DF2887DE-1B3C-9509-40C2-77FC12466649}"/>
                </a:ext>
              </a:extLst>
            </p:cNvPr>
            <p:cNvSpPr/>
            <p:nvPr/>
          </p:nvSpPr>
          <p:spPr>
            <a:xfrm>
              <a:off x="16216338" y="2950090"/>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B</a:t>
              </a:r>
              <a:endParaRPr sz="6000" b="1" kern="0" baseline="30000" dirty="0">
                <a:latin typeface="+mn-lt"/>
                <a:ea typeface="Arial"/>
                <a:cs typeface="Arial"/>
                <a:sym typeface="Arial"/>
              </a:endParaRPr>
            </a:p>
          </p:txBody>
        </p:sp>
        <p:sp>
          <p:nvSpPr>
            <p:cNvPr id="7" name="Google Shape;219;p33">
              <a:extLst>
                <a:ext uri="{FF2B5EF4-FFF2-40B4-BE49-F238E27FC236}">
                  <a16:creationId xmlns:a16="http://schemas.microsoft.com/office/drawing/2014/main" id="{E1ACB2BA-742A-C098-4542-F9678231F225}"/>
                </a:ext>
              </a:extLst>
            </p:cNvPr>
            <p:cNvSpPr/>
            <p:nvPr/>
          </p:nvSpPr>
          <p:spPr>
            <a:xfrm>
              <a:off x="8618111" y="7064888"/>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A</a:t>
              </a:r>
              <a:endParaRPr sz="6000" b="1" kern="0" baseline="30000" dirty="0">
                <a:latin typeface="+mn-lt"/>
                <a:ea typeface="Arial"/>
                <a:cs typeface="Arial"/>
                <a:sym typeface="Arial"/>
              </a:endParaRPr>
            </a:p>
          </p:txBody>
        </p:sp>
        <p:sp>
          <p:nvSpPr>
            <p:cNvPr id="8" name="Google Shape;219;p33">
              <a:extLst>
                <a:ext uri="{FF2B5EF4-FFF2-40B4-BE49-F238E27FC236}">
                  <a16:creationId xmlns:a16="http://schemas.microsoft.com/office/drawing/2014/main" id="{D54A5CD7-2CC1-5E76-33F8-4CA62F216567}"/>
                </a:ext>
              </a:extLst>
            </p:cNvPr>
            <p:cNvSpPr/>
            <p:nvPr/>
          </p:nvSpPr>
          <p:spPr>
            <a:xfrm>
              <a:off x="23814568" y="7064888"/>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C</a:t>
              </a:r>
              <a:endParaRPr sz="6000" b="1" kern="0" baseline="30000" dirty="0">
                <a:latin typeface="+mn-lt"/>
                <a:ea typeface="Arial"/>
                <a:cs typeface="Arial"/>
                <a:sym typeface="Arial"/>
              </a:endParaRPr>
            </a:p>
          </p:txBody>
        </p:sp>
        <p:sp>
          <p:nvSpPr>
            <p:cNvPr id="9" name="Google Shape;219;p33">
              <a:extLst>
                <a:ext uri="{FF2B5EF4-FFF2-40B4-BE49-F238E27FC236}">
                  <a16:creationId xmlns:a16="http://schemas.microsoft.com/office/drawing/2014/main" id="{F598F329-EE18-2A6F-F960-CBF7076D3E9C}"/>
                </a:ext>
              </a:extLst>
            </p:cNvPr>
            <p:cNvSpPr/>
            <p:nvPr/>
          </p:nvSpPr>
          <p:spPr>
            <a:xfrm>
              <a:off x="16216338" y="11179687"/>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D</a:t>
              </a:r>
              <a:endParaRPr sz="6000" b="1" kern="0" baseline="30000" dirty="0">
                <a:latin typeface="+mn-lt"/>
                <a:ea typeface="Arial"/>
                <a:cs typeface="Arial"/>
                <a:sym typeface="Arial"/>
              </a:endParaRPr>
            </a:p>
          </p:txBody>
        </p:sp>
        <p:sp>
          <p:nvSpPr>
            <p:cNvPr id="11" name="Google Shape;219;p33">
              <a:extLst>
                <a:ext uri="{FF2B5EF4-FFF2-40B4-BE49-F238E27FC236}">
                  <a16:creationId xmlns:a16="http://schemas.microsoft.com/office/drawing/2014/main" id="{F829F16A-A4F6-4CBA-961F-87183AF4EA3D}"/>
                </a:ext>
              </a:extLst>
            </p:cNvPr>
            <p:cNvSpPr/>
            <p:nvPr/>
          </p:nvSpPr>
          <p:spPr>
            <a:xfrm>
              <a:off x="8618111" y="15294489"/>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E</a:t>
              </a:r>
              <a:endParaRPr sz="6000" b="1" kern="0" baseline="30000" dirty="0">
                <a:latin typeface="+mn-lt"/>
                <a:ea typeface="Arial"/>
                <a:cs typeface="Arial"/>
                <a:sym typeface="Arial"/>
              </a:endParaRPr>
            </a:p>
          </p:txBody>
        </p:sp>
        <p:sp>
          <p:nvSpPr>
            <p:cNvPr id="12" name="Google Shape;219;p33">
              <a:extLst>
                <a:ext uri="{FF2B5EF4-FFF2-40B4-BE49-F238E27FC236}">
                  <a16:creationId xmlns:a16="http://schemas.microsoft.com/office/drawing/2014/main" id="{CECB764D-9D3B-498D-3549-58D933E844BA}"/>
                </a:ext>
              </a:extLst>
            </p:cNvPr>
            <p:cNvSpPr/>
            <p:nvPr/>
          </p:nvSpPr>
          <p:spPr>
            <a:xfrm>
              <a:off x="23814568" y="15294489"/>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F</a:t>
              </a:r>
              <a:endParaRPr sz="6000" b="1" kern="0" baseline="30000" dirty="0">
                <a:latin typeface="+mn-lt"/>
                <a:ea typeface="Arial"/>
                <a:cs typeface="Arial"/>
                <a:sym typeface="Arial"/>
              </a:endParaRPr>
            </a:p>
          </p:txBody>
        </p:sp>
        <p:grpSp>
          <p:nvGrpSpPr>
            <p:cNvPr id="13" name="Group 12">
              <a:extLst>
                <a:ext uri="{FF2B5EF4-FFF2-40B4-BE49-F238E27FC236}">
                  <a16:creationId xmlns:a16="http://schemas.microsoft.com/office/drawing/2014/main" id="{80A01B62-5B81-1E5E-37FA-CD352BE9DAC1}"/>
                </a:ext>
              </a:extLst>
            </p:cNvPr>
            <p:cNvGrpSpPr/>
            <p:nvPr/>
          </p:nvGrpSpPr>
          <p:grpSpPr>
            <a:xfrm>
              <a:off x="11201041" y="4575571"/>
              <a:ext cx="12613527" cy="12344399"/>
              <a:chOff x="12507327" y="4629940"/>
              <a:chExt cx="12613527" cy="12344399"/>
            </a:xfrm>
          </p:grpSpPr>
          <p:cxnSp>
            <p:nvCxnSpPr>
              <p:cNvPr id="14" name="Straight Arrow Connector 13">
                <a:extLst>
                  <a:ext uri="{FF2B5EF4-FFF2-40B4-BE49-F238E27FC236}">
                    <a16:creationId xmlns:a16="http://schemas.microsoft.com/office/drawing/2014/main" id="{CDC15253-2E2F-9B71-7D92-22D9CEF8F83C}"/>
                  </a:ext>
                </a:extLst>
              </p:cNvPr>
              <p:cNvCxnSpPr>
                <a:cxnSpLocks/>
                <a:stCxn id="7" idx="6"/>
                <a:endCxn id="6" idx="2"/>
              </p:cNvCxnSpPr>
              <p:nvPr/>
            </p:nvCxnSpPr>
            <p:spPr>
              <a:xfrm flipV="1">
                <a:off x="12507327" y="4629940"/>
                <a:ext cx="5015296"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6C2D2DF-4975-DAFE-D570-405D847CF732}"/>
                  </a:ext>
                </a:extLst>
              </p:cNvPr>
              <p:cNvCxnSpPr>
                <a:cxnSpLocks/>
                <a:stCxn id="8" idx="2"/>
                <a:endCxn id="6" idx="6"/>
              </p:cNvCxnSpPr>
              <p:nvPr/>
            </p:nvCxnSpPr>
            <p:spPr>
              <a:xfrm flipH="1" flipV="1">
                <a:off x="20105555" y="4629940"/>
                <a:ext cx="5015299"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767D8F-9CD4-5D3C-595F-5F15B027AFF1}"/>
                  </a:ext>
                </a:extLst>
              </p:cNvPr>
              <p:cNvCxnSpPr>
                <a:cxnSpLocks/>
                <a:stCxn id="9" idx="6"/>
                <a:endCxn id="8" idx="2"/>
              </p:cNvCxnSpPr>
              <p:nvPr/>
            </p:nvCxnSpPr>
            <p:spPr>
              <a:xfrm flipV="1">
                <a:off x="20105555" y="8744738"/>
                <a:ext cx="5015299"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BC7AED0-2ED0-4052-EB37-169FE92FAA8B}"/>
                  </a:ext>
                </a:extLst>
              </p:cNvPr>
              <p:cNvCxnSpPr>
                <a:cxnSpLocks/>
                <a:stCxn id="9" idx="2"/>
                <a:endCxn id="11" idx="6"/>
              </p:cNvCxnSpPr>
              <p:nvPr/>
            </p:nvCxnSpPr>
            <p:spPr>
              <a:xfrm flipH="1">
                <a:off x="12507327" y="12859537"/>
                <a:ext cx="5015296" cy="4114802"/>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AA1AA8-CCFD-5611-0FBA-7D336129FEB1}"/>
                  </a:ext>
                </a:extLst>
              </p:cNvPr>
              <p:cNvCxnSpPr>
                <a:cxnSpLocks/>
                <a:stCxn id="9" idx="6"/>
                <a:endCxn id="12" idx="2"/>
              </p:cNvCxnSpPr>
              <p:nvPr/>
            </p:nvCxnSpPr>
            <p:spPr>
              <a:xfrm>
                <a:off x="20105555" y="12859537"/>
                <a:ext cx="5015299" cy="4114802"/>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19" name="Straight Arrow Connector 18">
            <a:extLst>
              <a:ext uri="{FF2B5EF4-FFF2-40B4-BE49-F238E27FC236}">
                <a16:creationId xmlns:a16="http://schemas.microsoft.com/office/drawing/2014/main" id="{9A0C63FB-1A10-59A4-DC61-BE2C7682CD56}"/>
              </a:ext>
            </a:extLst>
          </p:cNvPr>
          <p:cNvCxnSpPr>
            <a:cxnSpLocks/>
            <a:stCxn id="12" idx="2"/>
            <a:endCxn id="11" idx="6"/>
          </p:cNvCxnSpPr>
          <p:nvPr/>
        </p:nvCxnSpPr>
        <p:spPr>
          <a:xfrm flipH="1">
            <a:off x="11041305" y="7925808"/>
            <a:ext cx="4465395" cy="0"/>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C21C9E-1B14-5B01-CE7C-04B6A48F1880}"/>
              </a:ext>
            </a:extLst>
          </p:cNvPr>
          <p:cNvSpPr txBox="1"/>
          <p:nvPr/>
        </p:nvSpPr>
        <p:spPr>
          <a:xfrm>
            <a:off x="1270000" y="8912173"/>
            <a:ext cx="608329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400" dirty="0">
                <a:solidFill>
                  <a:schemeClr val="bg1"/>
                </a:solidFill>
                <a:latin typeface="Trebuchet MS" panose="020B0603020202020204" pitchFamily="34" charset="0"/>
              </a:rPr>
              <a:t>Note: Illustration assumes unweighted and undirected graph</a:t>
            </a:r>
          </a:p>
        </p:txBody>
      </p:sp>
    </p:spTree>
    <p:extLst>
      <p:ext uri="{BB962C8B-B14F-4D97-AF65-F5344CB8AC3E}">
        <p14:creationId xmlns:p14="http://schemas.microsoft.com/office/powerpoint/2010/main" val="2880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Graphs</a:t>
            </a:r>
          </a:p>
        </p:txBody>
      </p:sp>
      <p:sp>
        <p:nvSpPr>
          <p:cNvPr id="10" name="Text Placeholder 9"/>
          <p:cNvSpPr>
            <a:spLocks noGrp="1"/>
          </p:cNvSpPr>
          <p:nvPr>
            <p:ph type="body" sz="quarter" idx="10"/>
          </p:nvPr>
        </p:nvSpPr>
        <p:spPr/>
        <p:txBody>
          <a:bodyPr/>
          <a:lstStyle/>
          <a:p>
            <a:r>
              <a:rPr lang="en-US" dirty="0"/>
              <a:t>Laplacian Matrix Shows the Smoothness of the Graph</a:t>
            </a:r>
          </a:p>
        </p:txBody>
      </p:sp>
      <p:graphicFrame>
        <p:nvGraphicFramePr>
          <p:cNvPr id="42" name="Table 28">
            <a:extLst>
              <a:ext uri="{FF2B5EF4-FFF2-40B4-BE49-F238E27FC236}">
                <a16:creationId xmlns:a16="http://schemas.microsoft.com/office/drawing/2014/main" id="{344ED629-1CF8-3F8D-1769-DABEFF03109C}"/>
              </a:ext>
            </a:extLst>
          </p:cNvPr>
          <p:cNvGraphicFramePr>
            <a:graphicFrameLocks noGrp="1"/>
          </p:cNvGraphicFramePr>
          <p:nvPr>
            <p:extLst>
              <p:ext uri="{D42A27DB-BD31-4B8C-83A1-F6EECF244321}">
                <p14:modId xmlns:p14="http://schemas.microsoft.com/office/powerpoint/2010/main" val="4114240156"/>
              </p:ext>
            </p:extLst>
          </p:nvPr>
        </p:nvGraphicFramePr>
        <p:xfrm>
          <a:off x="1866900" y="3446551"/>
          <a:ext cx="5486397" cy="5486397"/>
        </p:xfrm>
        <a:graphic>
          <a:graphicData uri="http://schemas.openxmlformats.org/drawingml/2006/table">
            <a:tbl>
              <a:tblPr firstRow="1" firstCol="1" bandRow="1">
                <a:tableStyleId>{073A0DAA-6AF3-43AB-8588-CEC1D06C72B9}</a:tableStyleId>
              </a:tblPr>
              <a:tblGrid>
                <a:gridCol w="783771">
                  <a:extLst>
                    <a:ext uri="{9D8B030D-6E8A-4147-A177-3AD203B41FA5}">
                      <a16:colId xmlns:a16="http://schemas.microsoft.com/office/drawing/2014/main" val="3955780343"/>
                    </a:ext>
                  </a:extLst>
                </a:gridCol>
                <a:gridCol w="783771">
                  <a:extLst>
                    <a:ext uri="{9D8B030D-6E8A-4147-A177-3AD203B41FA5}">
                      <a16:colId xmlns:a16="http://schemas.microsoft.com/office/drawing/2014/main" val="3583622858"/>
                    </a:ext>
                  </a:extLst>
                </a:gridCol>
                <a:gridCol w="783771">
                  <a:extLst>
                    <a:ext uri="{9D8B030D-6E8A-4147-A177-3AD203B41FA5}">
                      <a16:colId xmlns:a16="http://schemas.microsoft.com/office/drawing/2014/main" val="866365347"/>
                    </a:ext>
                  </a:extLst>
                </a:gridCol>
                <a:gridCol w="783771">
                  <a:extLst>
                    <a:ext uri="{9D8B030D-6E8A-4147-A177-3AD203B41FA5}">
                      <a16:colId xmlns:a16="http://schemas.microsoft.com/office/drawing/2014/main" val="4147293809"/>
                    </a:ext>
                  </a:extLst>
                </a:gridCol>
                <a:gridCol w="783771">
                  <a:extLst>
                    <a:ext uri="{9D8B030D-6E8A-4147-A177-3AD203B41FA5}">
                      <a16:colId xmlns:a16="http://schemas.microsoft.com/office/drawing/2014/main" val="2500621594"/>
                    </a:ext>
                  </a:extLst>
                </a:gridCol>
                <a:gridCol w="783771">
                  <a:extLst>
                    <a:ext uri="{9D8B030D-6E8A-4147-A177-3AD203B41FA5}">
                      <a16:colId xmlns:a16="http://schemas.microsoft.com/office/drawing/2014/main" val="978431210"/>
                    </a:ext>
                  </a:extLst>
                </a:gridCol>
                <a:gridCol w="783771">
                  <a:extLst>
                    <a:ext uri="{9D8B030D-6E8A-4147-A177-3AD203B41FA5}">
                      <a16:colId xmlns:a16="http://schemas.microsoft.com/office/drawing/2014/main" val="802237146"/>
                    </a:ext>
                  </a:extLst>
                </a:gridCol>
              </a:tblGrid>
              <a:tr h="783771">
                <a:tc>
                  <a:txBody>
                    <a:bodyPr/>
                    <a:lstStyle/>
                    <a:p>
                      <a:pPr algn="ctr"/>
                      <a:endParaRPr lang="en-DE" sz="4000" dirty="0">
                        <a:solidFill>
                          <a:schemeClr val="tx1"/>
                        </a:solidFill>
                      </a:endParaRPr>
                    </a:p>
                  </a:txBody>
                  <a:tcPr marL="119573" marR="119573" marT="59787" marB="59787" anchor="ctr">
                    <a:solidFill>
                      <a:schemeClr val="tx1">
                        <a:lumMod val="65000"/>
                      </a:schemeClr>
                    </a:solidFill>
                  </a:tcPr>
                </a:tc>
                <a:tc>
                  <a:txBody>
                    <a:bodyPr/>
                    <a:lstStyle/>
                    <a:p>
                      <a:pPr algn="ctr"/>
                      <a:r>
                        <a:rPr lang="en-DE" sz="4000" dirty="0">
                          <a:solidFill>
                            <a:schemeClr val="tx1"/>
                          </a:solidFill>
                        </a:rPr>
                        <a:t>A</a:t>
                      </a:r>
                    </a:p>
                  </a:txBody>
                  <a:tcPr marL="119573" marR="119573" marT="59787" marB="59787" anchor="ctr">
                    <a:solidFill>
                      <a:schemeClr val="tx1">
                        <a:lumMod val="65000"/>
                      </a:schemeClr>
                    </a:solidFill>
                  </a:tcPr>
                </a:tc>
                <a:tc>
                  <a:txBody>
                    <a:bodyPr/>
                    <a:lstStyle/>
                    <a:p>
                      <a:pPr algn="ctr"/>
                      <a:r>
                        <a:rPr lang="en-DE" sz="4000" dirty="0">
                          <a:solidFill>
                            <a:schemeClr val="tx1"/>
                          </a:solidFill>
                        </a:rPr>
                        <a:t>B</a:t>
                      </a:r>
                    </a:p>
                  </a:txBody>
                  <a:tcPr marL="119573" marR="119573" marT="59787" marB="59787" anchor="ctr">
                    <a:solidFill>
                      <a:schemeClr val="tx1">
                        <a:lumMod val="65000"/>
                      </a:schemeClr>
                    </a:solidFill>
                  </a:tcPr>
                </a:tc>
                <a:tc>
                  <a:txBody>
                    <a:bodyPr/>
                    <a:lstStyle/>
                    <a:p>
                      <a:pPr algn="ctr"/>
                      <a:r>
                        <a:rPr lang="en-DE" sz="4000" dirty="0">
                          <a:solidFill>
                            <a:schemeClr val="tx1"/>
                          </a:solidFill>
                        </a:rPr>
                        <a:t>C</a:t>
                      </a:r>
                    </a:p>
                  </a:txBody>
                  <a:tcPr marL="119573" marR="119573" marT="59787" marB="59787" anchor="ctr">
                    <a:solidFill>
                      <a:schemeClr val="tx1">
                        <a:lumMod val="65000"/>
                      </a:schemeClr>
                    </a:solidFill>
                  </a:tcPr>
                </a:tc>
                <a:tc>
                  <a:txBody>
                    <a:bodyPr/>
                    <a:lstStyle/>
                    <a:p>
                      <a:pPr algn="ctr"/>
                      <a:r>
                        <a:rPr lang="en-DE" sz="4000" dirty="0">
                          <a:solidFill>
                            <a:schemeClr val="tx1"/>
                          </a:solidFill>
                        </a:rPr>
                        <a:t>D</a:t>
                      </a:r>
                    </a:p>
                  </a:txBody>
                  <a:tcPr marL="119573" marR="119573" marT="59787" marB="59787" anchor="ctr">
                    <a:solidFill>
                      <a:schemeClr val="tx1">
                        <a:lumMod val="65000"/>
                      </a:schemeClr>
                    </a:solidFill>
                  </a:tcPr>
                </a:tc>
                <a:tc>
                  <a:txBody>
                    <a:bodyPr/>
                    <a:lstStyle/>
                    <a:p>
                      <a:pPr algn="ctr"/>
                      <a:r>
                        <a:rPr lang="en-DE" sz="4000" dirty="0">
                          <a:solidFill>
                            <a:schemeClr val="tx1"/>
                          </a:solidFill>
                        </a:rPr>
                        <a:t>E</a:t>
                      </a:r>
                    </a:p>
                  </a:txBody>
                  <a:tcPr marL="119573" marR="119573" marT="59787" marB="59787" anchor="ctr">
                    <a:solidFill>
                      <a:schemeClr val="tx1">
                        <a:lumMod val="65000"/>
                      </a:schemeClr>
                    </a:solidFill>
                  </a:tcPr>
                </a:tc>
                <a:tc>
                  <a:txBody>
                    <a:bodyPr/>
                    <a:lstStyle/>
                    <a:p>
                      <a:pPr algn="ctr"/>
                      <a:r>
                        <a:rPr lang="en-DE" sz="4000" dirty="0">
                          <a:solidFill>
                            <a:schemeClr val="tx1"/>
                          </a:solidFill>
                        </a:rPr>
                        <a:t>F</a:t>
                      </a:r>
                    </a:p>
                  </a:txBody>
                  <a:tcPr marL="119573" marR="119573" marT="59787" marB="59787" anchor="ctr">
                    <a:solidFill>
                      <a:schemeClr val="tx1">
                        <a:lumMod val="65000"/>
                      </a:schemeClr>
                    </a:solidFill>
                  </a:tcPr>
                </a:tc>
                <a:extLst>
                  <a:ext uri="{0D108BD9-81ED-4DB2-BD59-A6C34878D82A}">
                    <a16:rowId xmlns:a16="http://schemas.microsoft.com/office/drawing/2014/main" val="1532966941"/>
                  </a:ext>
                </a:extLst>
              </a:tr>
              <a:tr h="783771">
                <a:tc>
                  <a:txBody>
                    <a:bodyPr/>
                    <a:lstStyle/>
                    <a:p>
                      <a:pPr algn="ctr"/>
                      <a:r>
                        <a:rPr lang="en-DE" sz="4000" dirty="0">
                          <a:solidFill>
                            <a:schemeClr val="tx1"/>
                          </a:solidFill>
                        </a:rPr>
                        <a:t>A</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2</a:t>
                      </a:r>
                      <a:endParaRPr lang="en-DE" sz="2800" dirty="0">
                        <a:solidFill>
                          <a:schemeClr val="bg1"/>
                        </a:solidFill>
                      </a:endParaRPr>
                    </a:p>
                  </a:txBody>
                  <a:tcPr marL="119573" marR="119573" marT="59787" marB="59787" anchor="ctr">
                    <a:solidFill>
                      <a:schemeClr val="accent2">
                        <a:lumMod val="40000"/>
                        <a:lumOff val="60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extLst>
                  <a:ext uri="{0D108BD9-81ED-4DB2-BD59-A6C34878D82A}">
                    <a16:rowId xmlns:a16="http://schemas.microsoft.com/office/drawing/2014/main" val="1385444820"/>
                  </a:ext>
                </a:extLst>
              </a:tr>
              <a:tr h="783771">
                <a:tc>
                  <a:txBody>
                    <a:bodyPr/>
                    <a:lstStyle/>
                    <a:p>
                      <a:pPr algn="ctr"/>
                      <a:r>
                        <a:rPr lang="en-DE" sz="4000" dirty="0">
                          <a:solidFill>
                            <a:schemeClr val="tx1"/>
                          </a:solidFill>
                        </a:rPr>
                        <a:t>B</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2</a:t>
                      </a:r>
                      <a:endParaRPr lang="en-DE" sz="2800" dirty="0">
                        <a:solidFill>
                          <a:schemeClr val="bg1"/>
                        </a:solidFill>
                      </a:endParaRPr>
                    </a:p>
                  </a:txBody>
                  <a:tcPr marL="119573" marR="119573" marT="59787" marB="59787" anchor="ctr">
                    <a:solidFill>
                      <a:schemeClr val="accent2">
                        <a:lumMod val="40000"/>
                        <a:lumOff val="60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extLst>
                  <a:ext uri="{0D108BD9-81ED-4DB2-BD59-A6C34878D82A}">
                    <a16:rowId xmlns:a16="http://schemas.microsoft.com/office/drawing/2014/main" val="1903329578"/>
                  </a:ext>
                </a:extLst>
              </a:tr>
              <a:tr h="783771">
                <a:tc>
                  <a:txBody>
                    <a:bodyPr/>
                    <a:lstStyle/>
                    <a:p>
                      <a:pPr algn="ctr"/>
                      <a:r>
                        <a:rPr lang="en-DE" sz="4000" dirty="0">
                          <a:solidFill>
                            <a:schemeClr val="tx1"/>
                          </a:solidFill>
                        </a:rPr>
                        <a:t>C</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2</a:t>
                      </a:r>
                      <a:endParaRPr lang="en-DE" sz="2800" dirty="0">
                        <a:solidFill>
                          <a:schemeClr val="bg1"/>
                        </a:solidFill>
                      </a:endParaRPr>
                    </a:p>
                  </a:txBody>
                  <a:tcPr marL="119573" marR="119573" marT="59787" marB="59787" anchor="ctr">
                    <a:solidFill>
                      <a:schemeClr val="accent2">
                        <a:lumMod val="40000"/>
                        <a:lumOff val="60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extLst>
                  <a:ext uri="{0D108BD9-81ED-4DB2-BD59-A6C34878D82A}">
                    <a16:rowId xmlns:a16="http://schemas.microsoft.com/office/drawing/2014/main" val="3478575922"/>
                  </a:ext>
                </a:extLst>
              </a:tr>
              <a:tr h="783771">
                <a:tc>
                  <a:txBody>
                    <a:bodyPr/>
                    <a:lstStyle/>
                    <a:p>
                      <a:pPr algn="ctr"/>
                      <a:r>
                        <a:rPr lang="en-DE" sz="4000" dirty="0">
                          <a:solidFill>
                            <a:schemeClr val="tx1"/>
                          </a:solidFill>
                        </a:rPr>
                        <a:t>D</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3</a:t>
                      </a:r>
                      <a:endParaRPr lang="en-DE" sz="2800" dirty="0">
                        <a:solidFill>
                          <a:schemeClr val="bg1"/>
                        </a:solidFill>
                      </a:endParaRPr>
                    </a:p>
                  </a:txBody>
                  <a:tcPr marL="119573" marR="119573" marT="59787" marB="59787" anchor="ctr">
                    <a:solidFill>
                      <a:schemeClr val="accent2">
                        <a:lumMod val="40000"/>
                        <a:lumOff val="60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extLst>
                  <a:ext uri="{0D108BD9-81ED-4DB2-BD59-A6C34878D82A}">
                    <a16:rowId xmlns:a16="http://schemas.microsoft.com/office/drawing/2014/main" val="2544837592"/>
                  </a:ext>
                </a:extLst>
              </a:tr>
              <a:tr h="783771">
                <a:tc>
                  <a:txBody>
                    <a:bodyPr/>
                    <a:lstStyle/>
                    <a:p>
                      <a:pPr algn="ctr"/>
                      <a:r>
                        <a:rPr lang="en-DE" sz="4000" dirty="0">
                          <a:solidFill>
                            <a:schemeClr val="tx1"/>
                          </a:solidFill>
                        </a:rPr>
                        <a:t>E</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2</a:t>
                      </a:r>
                      <a:endParaRPr lang="en-DE" sz="2800" dirty="0">
                        <a:solidFill>
                          <a:schemeClr val="bg1"/>
                        </a:solidFill>
                      </a:endParaRPr>
                    </a:p>
                  </a:txBody>
                  <a:tcPr marL="119573" marR="119573" marT="59787" marB="59787" anchor="ctr">
                    <a:solidFill>
                      <a:schemeClr val="accent2">
                        <a:lumMod val="40000"/>
                        <a:lumOff val="60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extLst>
                  <a:ext uri="{0D108BD9-81ED-4DB2-BD59-A6C34878D82A}">
                    <a16:rowId xmlns:a16="http://schemas.microsoft.com/office/drawing/2014/main" val="2258915312"/>
                  </a:ext>
                </a:extLst>
              </a:tr>
              <a:tr h="783771">
                <a:tc>
                  <a:txBody>
                    <a:bodyPr/>
                    <a:lstStyle/>
                    <a:p>
                      <a:pPr algn="ctr"/>
                      <a:r>
                        <a:rPr lang="en-DE" sz="4000" dirty="0">
                          <a:solidFill>
                            <a:schemeClr val="tx1"/>
                          </a:solidFill>
                        </a:rPr>
                        <a:t>F</a:t>
                      </a:r>
                    </a:p>
                  </a:txBody>
                  <a:tcPr marL="119573" marR="119573" marT="59787" marB="59787" anchor="ctr">
                    <a:solidFill>
                      <a:schemeClr val="tx1">
                        <a:lumMod val="6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a:ln>
                            <a:noFill/>
                          </a:ln>
                          <a:solidFill>
                            <a:srgbClr val="000000"/>
                          </a:solidFill>
                          <a:effectLst/>
                          <a:uLnTx/>
                          <a:uFillTx/>
                          <a:latin typeface="Trebuchet MS"/>
                          <a:ea typeface="+mn-ea"/>
                          <a:cs typeface="+mn-cs"/>
                        </a:rPr>
                        <a:t>0</a:t>
                      </a:r>
                      <a:endParaRPr lang="en-DE" sz="2800" dirty="0">
                        <a:solidFill>
                          <a:schemeClr val="bg1"/>
                        </a:solidFill>
                      </a:endParaRPr>
                    </a:p>
                  </a:txBody>
                  <a:tcPr marL="119573" marR="119573" marT="59787" marB="59787" anchor="ctr">
                    <a:solidFill>
                      <a:schemeClr val="tx1">
                        <a:lumMod val="85000"/>
                      </a:schemeClr>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-1</a:t>
                      </a:r>
                      <a:endParaRPr lang="en-DE" sz="2800" dirty="0">
                        <a:solidFill>
                          <a:schemeClr val="bg1"/>
                        </a:solidFill>
                      </a:endParaRPr>
                    </a:p>
                  </a:txBody>
                  <a:tcPr marL="119573" marR="119573" marT="59787" marB="59787" anchor="ctr">
                    <a:solidFill>
                      <a:schemeClr val="tx2"/>
                    </a:solidFill>
                  </a:tcPr>
                </a:tc>
                <a:tc>
                  <a:txBody>
                    <a:bodyPr/>
                    <a:lstStyle/>
                    <a:p>
                      <a:pPr algn="ctr"/>
                      <a:r>
                        <a:rPr kumimoji="0" lang="en-US" sz="2800" b="0" i="0" u="none" strike="noStrike" kern="1200" cap="none" spc="0" normalizeH="0" baseline="0" noProof="0" dirty="0">
                          <a:ln>
                            <a:noFill/>
                          </a:ln>
                          <a:solidFill>
                            <a:srgbClr val="000000"/>
                          </a:solidFill>
                          <a:effectLst/>
                          <a:uLnTx/>
                          <a:uFillTx/>
                          <a:latin typeface="Trebuchet MS"/>
                          <a:ea typeface="+mn-ea"/>
                          <a:cs typeface="+mn-cs"/>
                        </a:rPr>
                        <a:t>2</a:t>
                      </a:r>
                      <a:endParaRPr lang="en-DE" sz="2800" dirty="0">
                        <a:solidFill>
                          <a:schemeClr val="bg1"/>
                        </a:solidFill>
                      </a:endParaRPr>
                    </a:p>
                  </a:txBody>
                  <a:tcPr marL="119573" marR="119573" marT="59787" marB="59787" anchor="ctr">
                    <a:solidFill>
                      <a:schemeClr val="accent2">
                        <a:lumMod val="40000"/>
                        <a:lumOff val="60000"/>
                      </a:schemeClr>
                    </a:solidFill>
                  </a:tcPr>
                </a:tc>
                <a:extLst>
                  <a:ext uri="{0D108BD9-81ED-4DB2-BD59-A6C34878D82A}">
                    <a16:rowId xmlns:a16="http://schemas.microsoft.com/office/drawing/2014/main" val="4221881188"/>
                  </a:ext>
                </a:extLst>
              </a:tr>
            </a:tbl>
          </a:graphicData>
        </a:graphic>
      </p:graphicFrame>
      <p:cxnSp>
        <p:nvCxnSpPr>
          <p:cNvPr id="3" name="Straight Arrow Connector 2">
            <a:extLst>
              <a:ext uri="{FF2B5EF4-FFF2-40B4-BE49-F238E27FC236}">
                <a16:creationId xmlns:a16="http://schemas.microsoft.com/office/drawing/2014/main" id="{0A2EEF7A-CD06-2B10-1887-9E0633C57C24}"/>
              </a:ext>
            </a:extLst>
          </p:cNvPr>
          <p:cNvCxnSpPr>
            <a:cxnSpLocks/>
            <a:stCxn id="13" idx="2"/>
            <a:endCxn id="12" idx="6"/>
          </p:cNvCxnSpPr>
          <p:nvPr/>
        </p:nvCxnSpPr>
        <p:spPr>
          <a:xfrm flipH="1">
            <a:off x="11041305" y="7925808"/>
            <a:ext cx="4465395" cy="0"/>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29CB4FE-598F-0765-3F2E-21A6583FFE47}"/>
              </a:ext>
            </a:extLst>
          </p:cNvPr>
          <p:cNvSpPr txBox="1"/>
          <p:nvPr/>
        </p:nvSpPr>
        <p:spPr>
          <a:xfrm>
            <a:off x="7467598" y="5343495"/>
            <a:ext cx="3962400"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dirty="0">
                <a:solidFill>
                  <a:schemeClr val="bg1"/>
                </a:solidFill>
                <a:latin typeface="Trebuchet MS" panose="020B0603020202020204" pitchFamily="34" charset="0"/>
              </a:rPr>
              <a:t>Represented as L, where</a:t>
            </a:r>
          </a:p>
          <a:p>
            <a:pPr>
              <a:lnSpc>
                <a:spcPct val="90000"/>
              </a:lnSpc>
            </a:pPr>
            <a:endParaRPr lang="en-US" sz="2000" dirty="0">
              <a:solidFill>
                <a:schemeClr val="bg1"/>
              </a:solidFill>
              <a:latin typeface="Trebuchet MS" panose="020B0603020202020204" pitchFamily="34" charset="0"/>
            </a:endParaRPr>
          </a:p>
          <a:p>
            <a:pPr>
              <a:lnSpc>
                <a:spcPct val="90000"/>
              </a:lnSpc>
            </a:pPr>
            <a:r>
              <a:rPr lang="en-US" sz="2400" b="1" dirty="0">
                <a:solidFill>
                  <a:schemeClr val="bg1"/>
                </a:solidFill>
                <a:latin typeface="Trebuchet MS" panose="020B0603020202020204" pitchFamily="34" charset="0"/>
              </a:rPr>
              <a:t>L = { D – A }</a:t>
            </a:r>
            <a:r>
              <a:rPr lang="en-US" sz="2400" dirty="0">
                <a:solidFill>
                  <a:schemeClr val="bg1"/>
                </a:solidFill>
                <a:latin typeface="Trebuchet MS" panose="020B0603020202020204" pitchFamily="34" charset="0"/>
              </a:rPr>
              <a:t> </a:t>
            </a:r>
          </a:p>
          <a:p>
            <a:pPr>
              <a:lnSpc>
                <a:spcPct val="90000"/>
              </a:lnSpc>
            </a:pPr>
            <a:endParaRPr lang="en-US" sz="1600" dirty="0">
              <a:solidFill>
                <a:schemeClr val="bg1"/>
              </a:solidFill>
              <a:latin typeface="Trebuchet MS" panose="020B0603020202020204" pitchFamily="34" charset="0"/>
            </a:endParaRPr>
          </a:p>
          <a:p>
            <a:pPr>
              <a:lnSpc>
                <a:spcPct val="90000"/>
              </a:lnSpc>
            </a:pPr>
            <a:r>
              <a:rPr lang="en-US" sz="1600" b="1" dirty="0">
                <a:solidFill>
                  <a:schemeClr val="bg1"/>
                </a:solidFill>
                <a:latin typeface="Trebuchet MS" panose="020B0603020202020204" pitchFamily="34" charset="0"/>
              </a:rPr>
              <a:t>D</a:t>
            </a:r>
            <a:r>
              <a:rPr lang="en-US" sz="1600" dirty="0">
                <a:solidFill>
                  <a:schemeClr val="bg1"/>
                </a:solidFill>
                <a:latin typeface="Trebuchet MS" panose="020B0603020202020204" pitchFamily="34" charset="0"/>
              </a:rPr>
              <a:t> = Degree Matrix and</a:t>
            </a:r>
          </a:p>
          <a:p>
            <a:pPr>
              <a:lnSpc>
                <a:spcPct val="90000"/>
              </a:lnSpc>
            </a:pPr>
            <a:r>
              <a:rPr lang="en-US" sz="1600" b="1" dirty="0">
                <a:solidFill>
                  <a:schemeClr val="bg1"/>
                </a:solidFill>
                <a:latin typeface="Trebuchet MS" panose="020B0603020202020204" pitchFamily="34" charset="0"/>
              </a:rPr>
              <a:t>A</a:t>
            </a:r>
            <a:r>
              <a:rPr lang="en-US" sz="1600" dirty="0">
                <a:solidFill>
                  <a:schemeClr val="bg1"/>
                </a:solidFill>
                <a:latin typeface="Trebuchet MS" panose="020B0603020202020204" pitchFamily="34" charset="0"/>
              </a:rPr>
              <a:t> = Adjacency Matrix</a:t>
            </a:r>
          </a:p>
        </p:txBody>
      </p:sp>
      <p:grpSp>
        <p:nvGrpSpPr>
          <p:cNvPr id="6" name="Group 5">
            <a:extLst>
              <a:ext uri="{FF2B5EF4-FFF2-40B4-BE49-F238E27FC236}">
                <a16:creationId xmlns:a16="http://schemas.microsoft.com/office/drawing/2014/main" id="{CB7041AC-9244-4632-652A-D4AB7C25E993}"/>
              </a:ext>
            </a:extLst>
          </p:cNvPr>
          <p:cNvGrpSpPr/>
          <p:nvPr/>
        </p:nvGrpSpPr>
        <p:grpSpPr>
          <a:xfrm>
            <a:off x="10126905" y="3996494"/>
            <a:ext cx="6294195" cy="4386514"/>
            <a:chOff x="8618111" y="2950090"/>
            <a:chExt cx="17779388" cy="15595363"/>
          </a:xfrm>
        </p:grpSpPr>
        <p:sp>
          <p:nvSpPr>
            <p:cNvPr id="7" name="Google Shape;219;p33">
              <a:extLst>
                <a:ext uri="{FF2B5EF4-FFF2-40B4-BE49-F238E27FC236}">
                  <a16:creationId xmlns:a16="http://schemas.microsoft.com/office/drawing/2014/main" id="{E9E7D846-17B1-2222-067B-ABABE25AB2E2}"/>
                </a:ext>
              </a:extLst>
            </p:cNvPr>
            <p:cNvSpPr/>
            <p:nvPr/>
          </p:nvSpPr>
          <p:spPr>
            <a:xfrm>
              <a:off x="16216338" y="2950090"/>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B</a:t>
              </a:r>
              <a:endParaRPr sz="6000" b="1" kern="0" baseline="30000" dirty="0">
                <a:latin typeface="+mn-lt"/>
                <a:ea typeface="Arial"/>
                <a:cs typeface="Arial"/>
                <a:sym typeface="Arial"/>
              </a:endParaRPr>
            </a:p>
          </p:txBody>
        </p:sp>
        <p:sp>
          <p:nvSpPr>
            <p:cNvPr id="8" name="Google Shape;219;p33">
              <a:extLst>
                <a:ext uri="{FF2B5EF4-FFF2-40B4-BE49-F238E27FC236}">
                  <a16:creationId xmlns:a16="http://schemas.microsoft.com/office/drawing/2014/main" id="{6E7E39EF-99E2-E112-AE86-69E8A860DFB2}"/>
                </a:ext>
              </a:extLst>
            </p:cNvPr>
            <p:cNvSpPr/>
            <p:nvPr/>
          </p:nvSpPr>
          <p:spPr>
            <a:xfrm>
              <a:off x="8618111" y="7064888"/>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A</a:t>
              </a:r>
              <a:endParaRPr sz="6000" b="1" kern="0" baseline="30000" dirty="0">
                <a:latin typeface="+mn-lt"/>
                <a:ea typeface="Arial"/>
                <a:cs typeface="Arial"/>
                <a:sym typeface="Arial"/>
              </a:endParaRPr>
            </a:p>
          </p:txBody>
        </p:sp>
        <p:sp>
          <p:nvSpPr>
            <p:cNvPr id="9" name="Google Shape;219;p33">
              <a:extLst>
                <a:ext uri="{FF2B5EF4-FFF2-40B4-BE49-F238E27FC236}">
                  <a16:creationId xmlns:a16="http://schemas.microsoft.com/office/drawing/2014/main" id="{93F9C1E1-D89C-F66B-E461-4177D6CF313E}"/>
                </a:ext>
              </a:extLst>
            </p:cNvPr>
            <p:cNvSpPr/>
            <p:nvPr/>
          </p:nvSpPr>
          <p:spPr>
            <a:xfrm>
              <a:off x="23814568" y="7064888"/>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C</a:t>
              </a:r>
              <a:endParaRPr sz="6000" b="1" kern="0" baseline="30000" dirty="0">
                <a:latin typeface="+mn-lt"/>
                <a:ea typeface="Arial"/>
                <a:cs typeface="Arial"/>
                <a:sym typeface="Arial"/>
              </a:endParaRPr>
            </a:p>
          </p:txBody>
        </p:sp>
        <p:sp>
          <p:nvSpPr>
            <p:cNvPr id="11" name="Google Shape;219;p33">
              <a:extLst>
                <a:ext uri="{FF2B5EF4-FFF2-40B4-BE49-F238E27FC236}">
                  <a16:creationId xmlns:a16="http://schemas.microsoft.com/office/drawing/2014/main" id="{6B0B3E23-9684-34AA-DFFD-4D6B270458BA}"/>
                </a:ext>
              </a:extLst>
            </p:cNvPr>
            <p:cNvSpPr/>
            <p:nvPr/>
          </p:nvSpPr>
          <p:spPr>
            <a:xfrm>
              <a:off x="16216338" y="11179687"/>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D</a:t>
              </a:r>
              <a:endParaRPr sz="6000" b="1" kern="0" baseline="30000" dirty="0">
                <a:latin typeface="+mn-lt"/>
                <a:ea typeface="Arial"/>
                <a:cs typeface="Arial"/>
                <a:sym typeface="Arial"/>
              </a:endParaRPr>
            </a:p>
          </p:txBody>
        </p:sp>
        <p:sp>
          <p:nvSpPr>
            <p:cNvPr id="12" name="Google Shape;219;p33">
              <a:extLst>
                <a:ext uri="{FF2B5EF4-FFF2-40B4-BE49-F238E27FC236}">
                  <a16:creationId xmlns:a16="http://schemas.microsoft.com/office/drawing/2014/main" id="{D0D4056F-C4C5-9187-F934-E13BDF103C94}"/>
                </a:ext>
              </a:extLst>
            </p:cNvPr>
            <p:cNvSpPr/>
            <p:nvPr/>
          </p:nvSpPr>
          <p:spPr>
            <a:xfrm>
              <a:off x="8618111" y="15294489"/>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E</a:t>
              </a:r>
              <a:endParaRPr sz="6000" b="1" kern="0" baseline="30000" dirty="0">
                <a:latin typeface="+mn-lt"/>
                <a:ea typeface="Arial"/>
                <a:cs typeface="Arial"/>
                <a:sym typeface="Arial"/>
              </a:endParaRPr>
            </a:p>
          </p:txBody>
        </p:sp>
        <p:sp>
          <p:nvSpPr>
            <p:cNvPr id="13" name="Google Shape;219;p33">
              <a:extLst>
                <a:ext uri="{FF2B5EF4-FFF2-40B4-BE49-F238E27FC236}">
                  <a16:creationId xmlns:a16="http://schemas.microsoft.com/office/drawing/2014/main" id="{B9A3911A-9A26-DB1E-E7CF-293284D2E02D}"/>
                </a:ext>
              </a:extLst>
            </p:cNvPr>
            <p:cNvSpPr/>
            <p:nvPr/>
          </p:nvSpPr>
          <p:spPr>
            <a:xfrm>
              <a:off x="23814568" y="15294489"/>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6000" b="1" kern="0" baseline="30000" dirty="0">
                  <a:latin typeface="+mn-lt"/>
                  <a:ea typeface="Arial"/>
                  <a:cs typeface="Arial"/>
                  <a:sym typeface="Arial"/>
                </a:rPr>
                <a:t>F</a:t>
              </a:r>
              <a:endParaRPr sz="6000" b="1" kern="0" baseline="30000" dirty="0">
                <a:latin typeface="+mn-lt"/>
                <a:ea typeface="Arial"/>
                <a:cs typeface="Arial"/>
                <a:sym typeface="Arial"/>
              </a:endParaRPr>
            </a:p>
          </p:txBody>
        </p:sp>
        <p:grpSp>
          <p:nvGrpSpPr>
            <p:cNvPr id="14" name="Group 13">
              <a:extLst>
                <a:ext uri="{FF2B5EF4-FFF2-40B4-BE49-F238E27FC236}">
                  <a16:creationId xmlns:a16="http://schemas.microsoft.com/office/drawing/2014/main" id="{D99BC9E3-8FFB-9B57-F474-001F5753AB4D}"/>
                </a:ext>
              </a:extLst>
            </p:cNvPr>
            <p:cNvGrpSpPr/>
            <p:nvPr/>
          </p:nvGrpSpPr>
          <p:grpSpPr>
            <a:xfrm>
              <a:off x="11201041" y="4575571"/>
              <a:ext cx="12613527" cy="12344399"/>
              <a:chOff x="12507327" y="4629940"/>
              <a:chExt cx="12613527" cy="12344399"/>
            </a:xfrm>
          </p:grpSpPr>
          <p:cxnSp>
            <p:nvCxnSpPr>
              <p:cNvPr id="15" name="Straight Arrow Connector 14">
                <a:extLst>
                  <a:ext uri="{FF2B5EF4-FFF2-40B4-BE49-F238E27FC236}">
                    <a16:creationId xmlns:a16="http://schemas.microsoft.com/office/drawing/2014/main" id="{1479A430-316C-258C-3450-A63E542ED496}"/>
                  </a:ext>
                </a:extLst>
              </p:cNvPr>
              <p:cNvCxnSpPr>
                <a:cxnSpLocks/>
                <a:stCxn id="8" idx="6"/>
                <a:endCxn id="7" idx="2"/>
              </p:cNvCxnSpPr>
              <p:nvPr/>
            </p:nvCxnSpPr>
            <p:spPr>
              <a:xfrm flipV="1">
                <a:off x="12507327" y="4629940"/>
                <a:ext cx="5015296"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D87882A-B2D5-68B7-44B1-1DCAE530CF53}"/>
                  </a:ext>
                </a:extLst>
              </p:cNvPr>
              <p:cNvCxnSpPr>
                <a:cxnSpLocks/>
                <a:stCxn id="9" idx="2"/>
                <a:endCxn id="7" idx="6"/>
              </p:cNvCxnSpPr>
              <p:nvPr/>
            </p:nvCxnSpPr>
            <p:spPr>
              <a:xfrm flipH="1" flipV="1">
                <a:off x="20105555" y="4629940"/>
                <a:ext cx="5015299"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9AB95C-4E0D-1148-D4AD-FE1A894B8BA1}"/>
                  </a:ext>
                </a:extLst>
              </p:cNvPr>
              <p:cNvCxnSpPr>
                <a:cxnSpLocks/>
                <a:stCxn id="11" idx="6"/>
                <a:endCxn id="9" idx="2"/>
              </p:cNvCxnSpPr>
              <p:nvPr/>
            </p:nvCxnSpPr>
            <p:spPr>
              <a:xfrm flipV="1">
                <a:off x="20105555" y="8744738"/>
                <a:ext cx="5015299" cy="4114798"/>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39C98B-313C-6298-1F28-76091BB61489}"/>
                  </a:ext>
                </a:extLst>
              </p:cNvPr>
              <p:cNvCxnSpPr>
                <a:cxnSpLocks/>
                <a:stCxn id="11" idx="2"/>
                <a:endCxn id="12" idx="6"/>
              </p:cNvCxnSpPr>
              <p:nvPr/>
            </p:nvCxnSpPr>
            <p:spPr>
              <a:xfrm flipH="1">
                <a:off x="12507327" y="12859537"/>
                <a:ext cx="5015296" cy="4114802"/>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186F1A-580C-E0B6-A7CF-5B131D08CA3E}"/>
                  </a:ext>
                </a:extLst>
              </p:cNvPr>
              <p:cNvCxnSpPr>
                <a:cxnSpLocks/>
                <a:stCxn id="11" idx="6"/>
                <a:endCxn id="13" idx="2"/>
              </p:cNvCxnSpPr>
              <p:nvPr/>
            </p:nvCxnSpPr>
            <p:spPr>
              <a:xfrm>
                <a:off x="20105555" y="12859537"/>
                <a:ext cx="5015299" cy="4114802"/>
              </a:xfrm>
              <a:prstGeom prst="straightConnector1">
                <a:avLst/>
              </a:prstGeom>
              <a:ln w="762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2324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Graphs</a:t>
            </a:r>
          </a:p>
        </p:txBody>
      </p:sp>
      <p:sp>
        <p:nvSpPr>
          <p:cNvPr id="10" name="Text Placeholder 9"/>
          <p:cNvSpPr>
            <a:spLocks noGrp="1"/>
          </p:cNvSpPr>
          <p:nvPr>
            <p:ph type="body" sz="quarter" idx="10"/>
          </p:nvPr>
        </p:nvSpPr>
        <p:spPr/>
        <p:txBody>
          <a:bodyPr/>
          <a:lstStyle/>
          <a:p>
            <a:r>
              <a:rPr lang="en-US" dirty="0"/>
              <a:t>Graphs Can Also Be Represented </a:t>
            </a:r>
            <a:r>
              <a:rPr lang="en-US"/>
              <a:t>by an Adjacency </a:t>
            </a:r>
            <a:r>
              <a:rPr lang="en-US" dirty="0"/>
              <a:t>List</a:t>
            </a:r>
          </a:p>
        </p:txBody>
      </p:sp>
      <p:grpSp>
        <p:nvGrpSpPr>
          <p:cNvPr id="6" name="Group 5">
            <a:extLst>
              <a:ext uri="{FF2B5EF4-FFF2-40B4-BE49-F238E27FC236}">
                <a16:creationId xmlns:a16="http://schemas.microsoft.com/office/drawing/2014/main" id="{CC3A22BA-A4FF-131F-FB4F-8407F3BE46EC}"/>
              </a:ext>
            </a:extLst>
          </p:cNvPr>
          <p:cNvGrpSpPr/>
          <p:nvPr/>
        </p:nvGrpSpPr>
        <p:grpSpPr>
          <a:xfrm>
            <a:off x="10126905" y="3991643"/>
            <a:ext cx="6294195" cy="4386514"/>
            <a:chOff x="8618111" y="2950090"/>
            <a:chExt cx="17779388" cy="15595363"/>
          </a:xfrm>
        </p:grpSpPr>
        <p:sp>
          <p:nvSpPr>
            <p:cNvPr id="7" name="Google Shape;219;p33">
              <a:extLst>
                <a:ext uri="{FF2B5EF4-FFF2-40B4-BE49-F238E27FC236}">
                  <a16:creationId xmlns:a16="http://schemas.microsoft.com/office/drawing/2014/main" id="{1C2C9D2F-111A-0292-604D-B4053A9B1ADB}"/>
                </a:ext>
              </a:extLst>
            </p:cNvPr>
            <p:cNvSpPr/>
            <p:nvPr/>
          </p:nvSpPr>
          <p:spPr>
            <a:xfrm>
              <a:off x="16216338" y="2950090"/>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3200" b="1" kern="0" baseline="30000" dirty="0">
                  <a:latin typeface="+mn-lt"/>
                  <a:ea typeface="Arial"/>
                  <a:cs typeface="Arial"/>
                  <a:sym typeface="Arial"/>
                </a:rPr>
                <a:t>0.4</a:t>
              </a:r>
              <a:endParaRPr sz="3200" b="1" kern="0" baseline="30000" dirty="0">
                <a:latin typeface="+mn-lt"/>
                <a:ea typeface="Arial"/>
                <a:cs typeface="Arial"/>
                <a:sym typeface="Arial"/>
              </a:endParaRPr>
            </a:p>
          </p:txBody>
        </p:sp>
        <p:sp>
          <p:nvSpPr>
            <p:cNvPr id="8" name="Google Shape;219;p33">
              <a:extLst>
                <a:ext uri="{FF2B5EF4-FFF2-40B4-BE49-F238E27FC236}">
                  <a16:creationId xmlns:a16="http://schemas.microsoft.com/office/drawing/2014/main" id="{928EE363-E9D7-5319-1372-F7B3639979E4}"/>
                </a:ext>
              </a:extLst>
            </p:cNvPr>
            <p:cNvSpPr/>
            <p:nvPr/>
          </p:nvSpPr>
          <p:spPr>
            <a:xfrm>
              <a:off x="8618111" y="7064888"/>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3200" b="1" kern="0" baseline="30000" dirty="0">
                  <a:latin typeface="+mn-lt"/>
                  <a:ea typeface="Arial"/>
                  <a:cs typeface="Arial"/>
                  <a:sym typeface="Arial"/>
                </a:rPr>
                <a:t>0.7</a:t>
              </a:r>
              <a:endParaRPr sz="3200" b="1" kern="0" baseline="30000" dirty="0">
                <a:latin typeface="+mn-lt"/>
                <a:ea typeface="Arial"/>
                <a:cs typeface="Arial"/>
                <a:sym typeface="Arial"/>
              </a:endParaRPr>
            </a:p>
          </p:txBody>
        </p:sp>
        <p:sp>
          <p:nvSpPr>
            <p:cNvPr id="9" name="Google Shape;219;p33">
              <a:extLst>
                <a:ext uri="{FF2B5EF4-FFF2-40B4-BE49-F238E27FC236}">
                  <a16:creationId xmlns:a16="http://schemas.microsoft.com/office/drawing/2014/main" id="{69751C14-0FD9-F806-9B33-72B9D0653E8A}"/>
                </a:ext>
              </a:extLst>
            </p:cNvPr>
            <p:cNvSpPr/>
            <p:nvPr/>
          </p:nvSpPr>
          <p:spPr>
            <a:xfrm>
              <a:off x="23814568" y="7064888"/>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3200" b="1" kern="0" baseline="30000" dirty="0">
                  <a:latin typeface="+mn-lt"/>
                  <a:ea typeface="Arial"/>
                  <a:cs typeface="Arial"/>
                  <a:sym typeface="Arial"/>
                </a:rPr>
                <a:t>0.9</a:t>
              </a:r>
              <a:endParaRPr sz="3200" b="1" kern="0" baseline="30000" dirty="0">
                <a:latin typeface="+mn-lt"/>
                <a:ea typeface="Arial"/>
                <a:cs typeface="Arial"/>
                <a:sym typeface="Arial"/>
              </a:endParaRPr>
            </a:p>
          </p:txBody>
        </p:sp>
        <p:sp>
          <p:nvSpPr>
            <p:cNvPr id="11" name="Google Shape;219;p33">
              <a:extLst>
                <a:ext uri="{FF2B5EF4-FFF2-40B4-BE49-F238E27FC236}">
                  <a16:creationId xmlns:a16="http://schemas.microsoft.com/office/drawing/2014/main" id="{E5DD0559-5CE9-C337-DF59-59D099ADFDEB}"/>
                </a:ext>
              </a:extLst>
            </p:cNvPr>
            <p:cNvSpPr/>
            <p:nvPr/>
          </p:nvSpPr>
          <p:spPr>
            <a:xfrm>
              <a:off x="16216338" y="11179687"/>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3200" b="1" kern="0" baseline="30000" dirty="0">
                  <a:latin typeface="+mn-lt"/>
                  <a:ea typeface="Arial"/>
                  <a:cs typeface="Arial"/>
                  <a:sym typeface="Arial"/>
                </a:rPr>
                <a:t>0.3</a:t>
              </a:r>
              <a:endParaRPr sz="3200" b="1" kern="0" baseline="30000" dirty="0">
                <a:latin typeface="+mn-lt"/>
                <a:ea typeface="Arial"/>
                <a:cs typeface="Arial"/>
                <a:sym typeface="Arial"/>
              </a:endParaRPr>
            </a:p>
          </p:txBody>
        </p:sp>
        <p:sp>
          <p:nvSpPr>
            <p:cNvPr id="12" name="Google Shape;219;p33">
              <a:extLst>
                <a:ext uri="{FF2B5EF4-FFF2-40B4-BE49-F238E27FC236}">
                  <a16:creationId xmlns:a16="http://schemas.microsoft.com/office/drawing/2014/main" id="{7B4E93E9-C46C-6AA1-6DBD-9CDAB8E5AFBB}"/>
                </a:ext>
              </a:extLst>
            </p:cNvPr>
            <p:cNvSpPr/>
            <p:nvPr/>
          </p:nvSpPr>
          <p:spPr>
            <a:xfrm>
              <a:off x="8618111" y="15294489"/>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3200" b="1" kern="0" baseline="30000" dirty="0">
                  <a:latin typeface="+mn-lt"/>
                  <a:ea typeface="Arial"/>
                  <a:cs typeface="Arial"/>
                  <a:sym typeface="Arial"/>
                </a:rPr>
                <a:t>0.9</a:t>
              </a:r>
              <a:endParaRPr sz="3200" b="1" kern="0" baseline="30000" dirty="0">
                <a:latin typeface="+mn-lt"/>
                <a:ea typeface="Arial"/>
                <a:cs typeface="Arial"/>
                <a:sym typeface="Arial"/>
              </a:endParaRPr>
            </a:p>
          </p:txBody>
        </p:sp>
        <p:sp>
          <p:nvSpPr>
            <p:cNvPr id="13" name="Google Shape;219;p33">
              <a:extLst>
                <a:ext uri="{FF2B5EF4-FFF2-40B4-BE49-F238E27FC236}">
                  <a16:creationId xmlns:a16="http://schemas.microsoft.com/office/drawing/2014/main" id="{2F06212A-1174-07F8-BBA8-5304E059D7AB}"/>
                </a:ext>
              </a:extLst>
            </p:cNvPr>
            <p:cNvSpPr/>
            <p:nvPr/>
          </p:nvSpPr>
          <p:spPr>
            <a:xfrm>
              <a:off x="23814568" y="15294489"/>
              <a:ext cx="2582931" cy="3250964"/>
            </a:xfrm>
            <a:prstGeom prst="ellipse">
              <a:avLst/>
            </a:prstGeom>
            <a:solidFill>
              <a:schemeClr val="bg2">
                <a:lumMod val="90000"/>
              </a:schemeClr>
            </a:solidFill>
            <a:ln w="38100" cap="flat" cmpd="sng">
              <a:solidFill>
                <a:schemeClr val="bg1"/>
              </a:solid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3200" b="1" kern="0" baseline="30000" dirty="0">
                  <a:latin typeface="+mn-lt"/>
                  <a:ea typeface="Arial"/>
                  <a:cs typeface="Arial"/>
                  <a:sym typeface="Arial"/>
                </a:rPr>
                <a:t>0.5</a:t>
              </a:r>
              <a:endParaRPr sz="3200" b="1" kern="0" baseline="30000" dirty="0">
                <a:latin typeface="+mn-lt"/>
                <a:ea typeface="Arial"/>
                <a:cs typeface="Arial"/>
                <a:sym typeface="Arial"/>
              </a:endParaRPr>
            </a:p>
          </p:txBody>
        </p:sp>
        <p:grpSp>
          <p:nvGrpSpPr>
            <p:cNvPr id="14" name="Group 13">
              <a:extLst>
                <a:ext uri="{FF2B5EF4-FFF2-40B4-BE49-F238E27FC236}">
                  <a16:creationId xmlns:a16="http://schemas.microsoft.com/office/drawing/2014/main" id="{80E8C548-D279-37F3-0628-9BB076535992}"/>
                </a:ext>
              </a:extLst>
            </p:cNvPr>
            <p:cNvGrpSpPr/>
            <p:nvPr/>
          </p:nvGrpSpPr>
          <p:grpSpPr>
            <a:xfrm>
              <a:off x="11201041" y="4575571"/>
              <a:ext cx="12613527" cy="12344399"/>
              <a:chOff x="12507327" y="4629940"/>
              <a:chExt cx="12613527" cy="12344399"/>
            </a:xfrm>
          </p:grpSpPr>
          <p:cxnSp>
            <p:nvCxnSpPr>
              <p:cNvPr id="15" name="Straight Arrow Connector 14">
                <a:extLst>
                  <a:ext uri="{FF2B5EF4-FFF2-40B4-BE49-F238E27FC236}">
                    <a16:creationId xmlns:a16="http://schemas.microsoft.com/office/drawing/2014/main" id="{505F892D-376B-D13B-9EEF-641E03F7FCDE}"/>
                  </a:ext>
                </a:extLst>
              </p:cNvPr>
              <p:cNvCxnSpPr>
                <a:cxnSpLocks/>
                <a:stCxn id="8" idx="6"/>
                <a:endCxn id="7" idx="2"/>
              </p:cNvCxnSpPr>
              <p:nvPr/>
            </p:nvCxnSpPr>
            <p:spPr>
              <a:xfrm flipV="1">
                <a:off x="12507327" y="4629940"/>
                <a:ext cx="5015296" cy="4114798"/>
              </a:xfrm>
              <a:prstGeom prst="straightConnector1">
                <a:avLst/>
              </a:prstGeom>
              <a:ln w="76200">
                <a:solidFill>
                  <a:schemeClr val="bg1"/>
                </a:solidFill>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75900F-2FDD-181C-3128-937745B86C8A}"/>
                  </a:ext>
                </a:extLst>
              </p:cNvPr>
              <p:cNvCxnSpPr>
                <a:cxnSpLocks/>
                <a:stCxn id="9" idx="2"/>
                <a:endCxn id="7" idx="6"/>
              </p:cNvCxnSpPr>
              <p:nvPr/>
            </p:nvCxnSpPr>
            <p:spPr>
              <a:xfrm flipH="1" flipV="1">
                <a:off x="20105555" y="4629940"/>
                <a:ext cx="5015299" cy="4114798"/>
              </a:xfrm>
              <a:prstGeom prst="straightConnector1">
                <a:avLst/>
              </a:prstGeom>
              <a:ln w="76200">
                <a:solidFill>
                  <a:schemeClr val="bg1"/>
                </a:solidFill>
                <a:headEnd type="arrow"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663A3F-69DE-50BA-6606-EF0BE36849FF}"/>
                  </a:ext>
                </a:extLst>
              </p:cNvPr>
              <p:cNvCxnSpPr>
                <a:cxnSpLocks/>
                <a:stCxn id="11" idx="6"/>
                <a:endCxn id="9" idx="2"/>
              </p:cNvCxnSpPr>
              <p:nvPr/>
            </p:nvCxnSpPr>
            <p:spPr>
              <a:xfrm flipV="1">
                <a:off x="20105555" y="8744738"/>
                <a:ext cx="5015299" cy="4114798"/>
              </a:xfrm>
              <a:prstGeom prst="straightConnector1">
                <a:avLst/>
              </a:prstGeom>
              <a:ln w="76200">
                <a:solidFill>
                  <a:schemeClr val="bg1"/>
                </a:solidFill>
                <a:headEnd type="arrow"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A0F37F-2717-62E7-8F73-DD9742E42387}"/>
                  </a:ext>
                </a:extLst>
              </p:cNvPr>
              <p:cNvCxnSpPr>
                <a:cxnSpLocks/>
                <a:stCxn id="11" idx="2"/>
                <a:endCxn id="12" idx="6"/>
              </p:cNvCxnSpPr>
              <p:nvPr/>
            </p:nvCxnSpPr>
            <p:spPr>
              <a:xfrm flipH="1">
                <a:off x="12507327" y="12859537"/>
                <a:ext cx="5015296" cy="4114802"/>
              </a:xfrm>
              <a:prstGeom prst="straightConnector1">
                <a:avLst/>
              </a:prstGeom>
              <a:ln w="76200">
                <a:solidFill>
                  <a:schemeClr val="bg1"/>
                </a:solidFill>
                <a:headEnd type="none" w="med" len="med"/>
                <a:tailEnd type="arrow" w="sm"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01B8BA-8F0D-B9B7-1C5E-EA01F047C78D}"/>
                  </a:ext>
                </a:extLst>
              </p:cNvPr>
              <p:cNvCxnSpPr>
                <a:cxnSpLocks/>
                <a:stCxn id="11" idx="6"/>
                <a:endCxn id="13" idx="2"/>
              </p:cNvCxnSpPr>
              <p:nvPr/>
            </p:nvCxnSpPr>
            <p:spPr>
              <a:xfrm>
                <a:off x="20105555" y="12859537"/>
                <a:ext cx="5015299" cy="4114802"/>
              </a:xfrm>
              <a:prstGeom prst="straightConnector1">
                <a:avLst/>
              </a:prstGeom>
              <a:ln w="76200">
                <a:solidFill>
                  <a:schemeClr val="bg1"/>
                </a:solidFill>
                <a:headEnd type="none" w="med" len="med"/>
                <a:tailEnd type="arrow" w="sm" len="lg"/>
              </a:ln>
            </p:spPr>
            <p:style>
              <a:lnRef idx="1">
                <a:schemeClr val="accent1"/>
              </a:lnRef>
              <a:fillRef idx="0">
                <a:schemeClr val="accent1"/>
              </a:fillRef>
              <a:effectRef idx="0">
                <a:schemeClr val="accent1"/>
              </a:effectRef>
              <a:fontRef idx="minor">
                <a:schemeClr val="tx1"/>
              </a:fontRef>
            </p:style>
          </p:cxnSp>
        </p:grpSp>
      </p:grpSp>
      <p:cxnSp>
        <p:nvCxnSpPr>
          <p:cNvPr id="20" name="Straight Arrow Connector 19">
            <a:extLst>
              <a:ext uri="{FF2B5EF4-FFF2-40B4-BE49-F238E27FC236}">
                <a16:creationId xmlns:a16="http://schemas.microsoft.com/office/drawing/2014/main" id="{AFA9F5B5-07D2-A7BE-FEEB-2ED4127411C2}"/>
              </a:ext>
            </a:extLst>
          </p:cNvPr>
          <p:cNvCxnSpPr>
            <a:cxnSpLocks/>
            <a:stCxn id="13" idx="2"/>
            <a:endCxn id="12" idx="6"/>
          </p:cNvCxnSpPr>
          <p:nvPr/>
        </p:nvCxnSpPr>
        <p:spPr>
          <a:xfrm flipH="1">
            <a:off x="11041305" y="7920957"/>
            <a:ext cx="4465395" cy="0"/>
          </a:xfrm>
          <a:prstGeom prst="straightConnector1">
            <a:avLst/>
          </a:prstGeom>
          <a:ln w="76200">
            <a:solidFill>
              <a:schemeClr val="bg1"/>
            </a:solidFill>
            <a:headEnd type="arrow" w="sm" len="lg"/>
            <a:tailEnd type="non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51EEC2-4BF7-BFAE-63D0-8FAD12621BE1}"/>
              </a:ext>
            </a:extLst>
          </p:cNvPr>
          <p:cNvSpPr txBox="1"/>
          <p:nvPr/>
        </p:nvSpPr>
        <p:spPr>
          <a:xfrm>
            <a:off x="11203902" y="4529893"/>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0.5</a:t>
            </a:r>
          </a:p>
        </p:txBody>
      </p:sp>
      <p:sp>
        <p:nvSpPr>
          <p:cNvPr id="24" name="TextBox 23">
            <a:extLst>
              <a:ext uri="{FF2B5EF4-FFF2-40B4-BE49-F238E27FC236}">
                <a16:creationId xmlns:a16="http://schemas.microsoft.com/office/drawing/2014/main" id="{2B73D57B-31CF-F455-D728-336433A01D3F}"/>
              </a:ext>
            </a:extLst>
          </p:cNvPr>
          <p:cNvSpPr txBox="1"/>
          <p:nvPr/>
        </p:nvSpPr>
        <p:spPr>
          <a:xfrm>
            <a:off x="11203902" y="6779902"/>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0.4</a:t>
            </a:r>
          </a:p>
        </p:txBody>
      </p:sp>
      <p:sp>
        <p:nvSpPr>
          <p:cNvPr id="25" name="TextBox 24">
            <a:extLst>
              <a:ext uri="{FF2B5EF4-FFF2-40B4-BE49-F238E27FC236}">
                <a16:creationId xmlns:a16="http://schemas.microsoft.com/office/drawing/2014/main" id="{BBDF5714-3783-4543-056F-057CB770529A}"/>
              </a:ext>
            </a:extLst>
          </p:cNvPr>
          <p:cNvSpPr txBox="1"/>
          <p:nvPr/>
        </p:nvSpPr>
        <p:spPr>
          <a:xfrm>
            <a:off x="12790151" y="7434211"/>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0.9</a:t>
            </a:r>
          </a:p>
        </p:txBody>
      </p:sp>
      <p:sp>
        <p:nvSpPr>
          <p:cNvPr id="26" name="TextBox 25">
            <a:extLst>
              <a:ext uri="{FF2B5EF4-FFF2-40B4-BE49-F238E27FC236}">
                <a16:creationId xmlns:a16="http://schemas.microsoft.com/office/drawing/2014/main" id="{F947D7D4-3A3F-FF47-9840-B5A6B429A76A}"/>
              </a:ext>
            </a:extLst>
          </p:cNvPr>
          <p:cNvSpPr txBox="1"/>
          <p:nvPr/>
        </p:nvSpPr>
        <p:spPr>
          <a:xfrm>
            <a:off x="14467802" y="6779902"/>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0.5</a:t>
            </a:r>
          </a:p>
        </p:txBody>
      </p:sp>
      <p:sp>
        <p:nvSpPr>
          <p:cNvPr id="27" name="TextBox 26">
            <a:extLst>
              <a:ext uri="{FF2B5EF4-FFF2-40B4-BE49-F238E27FC236}">
                <a16:creationId xmlns:a16="http://schemas.microsoft.com/office/drawing/2014/main" id="{7936C2CB-42C8-9AF8-42EC-DBB7B24D04AF}"/>
              </a:ext>
            </a:extLst>
          </p:cNvPr>
          <p:cNvSpPr txBox="1"/>
          <p:nvPr/>
        </p:nvSpPr>
        <p:spPr>
          <a:xfrm>
            <a:off x="13814913" y="5672497"/>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0.1</a:t>
            </a:r>
          </a:p>
        </p:txBody>
      </p:sp>
      <p:sp>
        <p:nvSpPr>
          <p:cNvPr id="28" name="TextBox 27">
            <a:extLst>
              <a:ext uri="{FF2B5EF4-FFF2-40B4-BE49-F238E27FC236}">
                <a16:creationId xmlns:a16="http://schemas.microsoft.com/office/drawing/2014/main" id="{AC15862E-585A-3E31-EA32-032398D7E883}"/>
              </a:ext>
            </a:extLst>
          </p:cNvPr>
          <p:cNvSpPr txBox="1"/>
          <p:nvPr/>
        </p:nvSpPr>
        <p:spPr>
          <a:xfrm>
            <a:off x="14429702" y="4529893"/>
            <a:ext cx="91440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bg1"/>
                </a:solidFill>
                <a:latin typeface="Trebuchet MS" panose="020B0603020202020204" pitchFamily="34" charset="0"/>
              </a:rPr>
              <a:t>0.7</a:t>
            </a:r>
          </a:p>
        </p:txBody>
      </p:sp>
      <p:graphicFrame>
        <p:nvGraphicFramePr>
          <p:cNvPr id="29" name="Table 29">
            <a:extLst>
              <a:ext uri="{FF2B5EF4-FFF2-40B4-BE49-F238E27FC236}">
                <a16:creationId xmlns:a16="http://schemas.microsoft.com/office/drawing/2014/main" id="{97084E95-FA18-939D-F4FD-CA3E394A520F}"/>
              </a:ext>
            </a:extLst>
          </p:cNvPr>
          <p:cNvGraphicFramePr>
            <a:graphicFrameLocks noGrp="1"/>
          </p:cNvGraphicFramePr>
          <p:nvPr>
            <p:extLst>
              <p:ext uri="{D42A27DB-BD31-4B8C-83A1-F6EECF244321}">
                <p14:modId xmlns:p14="http://schemas.microsoft.com/office/powerpoint/2010/main" val="3707203173"/>
              </p:ext>
            </p:extLst>
          </p:nvPr>
        </p:nvGraphicFramePr>
        <p:xfrm>
          <a:off x="1054103" y="3441700"/>
          <a:ext cx="7917102" cy="5486400"/>
        </p:xfrm>
        <a:graphic>
          <a:graphicData uri="http://schemas.openxmlformats.org/drawingml/2006/table">
            <a:tbl>
              <a:tblPr firstRow="1" bandRow="1">
                <a:tableStyleId>{5C22544A-7EE6-4342-B048-85BDC9FD1C3A}</a:tableStyleId>
              </a:tblPr>
              <a:tblGrid>
                <a:gridCol w="2639034">
                  <a:extLst>
                    <a:ext uri="{9D8B030D-6E8A-4147-A177-3AD203B41FA5}">
                      <a16:colId xmlns:a16="http://schemas.microsoft.com/office/drawing/2014/main" val="3696418346"/>
                    </a:ext>
                  </a:extLst>
                </a:gridCol>
                <a:gridCol w="2639034">
                  <a:extLst>
                    <a:ext uri="{9D8B030D-6E8A-4147-A177-3AD203B41FA5}">
                      <a16:colId xmlns:a16="http://schemas.microsoft.com/office/drawing/2014/main" val="1672892151"/>
                    </a:ext>
                  </a:extLst>
                </a:gridCol>
                <a:gridCol w="2639034">
                  <a:extLst>
                    <a:ext uri="{9D8B030D-6E8A-4147-A177-3AD203B41FA5}">
                      <a16:colId xmlns:a16="http://schemas.microsoft.com/office/drawing/2014/main" val="989320888"/>
                    </a:ext>
                  </a:extLst>
                </a:gridCol>
              </a:tblGrid>
              <a:tr h="914400">
                <a:tc>
                  <a:txBody>
                    <a:bodyPr/>
                    <a:lstStyle/>
                    <a:p>
                      <a:pPr algn="ctr"/>
                      <a:r>
                        <a:rPr lang="en-US" dirty="0">
                          <a:solidFill>
                            <a:schemeClr val="bg1"/>
                          </a:solidFill>
                        </a:rPr>
                        <a:t>Adjacency</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Edges</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Nodes</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45316246"/>
                  </a:ext>
                </a:extLst>
              </a:tr>
              <a:tr h="4572000">
                <a:tc>
                  <a:txBody>
                    <a:bodyPr/>
                    <a:lstStyle/>
                    <a:p>
                      <a:pPr algn="ctr"/>
                      <a:r>
                        <a:rPr lang="en-US" dirty="0">
                          <a:solidFill>
                            <a:schemeClr val="bg1"/>
                          </a:solidFill>
                        </a:rPr>
                        <a:t>[[1, 2], </a:t>
                      </a:r>
                    </a:p>
                    <a:p>
                      <a:pPr algn="ctr"/>
                      <a:r>
                        <a:rPr lang="en-US" dirty="0">
                          <a:solidFill>
                            <a:schemeClr val="bg1"/>
                          </a:solidFill>
                        </a:rPr>
                        <a:t> [2, 3], </a:t>
                      </a:r>
                    </a:p>
                    <a:p>
                      <a:pPr algn="ctr"/>
                      <a:r>
                        <a:rPr lang="en-US" dirty="0">
                          <a:solidFill>
                            <a:schemeClr val="bg1"/>
                          </a:solidFill>
                        </a:rPr>
                        <a:t> [3, 4], </a:t>
                      </a:r>
                    </a:p>
                    <a:p>
                      <a:pPr algn="ctr"/>
                      <a:r>
                        <a:rPr lang="en-US" dirty="0">
                          <a:solidFill>
                            <a:schemeClr val="bg1"/>
                          </a:solidFill>
                        </a:rPr>
                        <a:t> [4, 5], </a:t>
                      </a:r>
                    </a:p>
                    <a:p>
                      <a:pPr algn="ctr"/>
                      <a:r>
                        <a:rPr lang="en-US" dirty="0">
                          <a:solidFill>
                            <a:schemeClr val="bg1"/>
                          </a:solidFill>
                        </a:rPr>
                        <a:t> [4, 6], </a:t>
                      </a:r>
                    </a:p>
                    <a:p>
                      <a:pPr algn="ctr"/>
                      <a:r>
                        <a:rPr lang="en-US" dirty="0">
                          <a:solidFill>
                            <a:schemeClr val="bg1"/>
                          </a:solidFill>
                        </a:rPr>
                        <a:t> [5, 6]]</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38100" cmpd="sng">
                      <a:noFill/>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[0.5, </a:t>
                      </a:r>
                    </a:p>
                    <a:p>
                      <a:pPr algn="ctr"/>
                      <a:r>
                        <a:rPr lang="en-US" dirty="0">
                          <a:solidFill>
                            <a:schemeClr val="bg1"/>
                          </a:solidFill>
                        </a:rPr>
                        <a:t> 0.7, </a:t>
                      </a:r>
                    </a:p>
                    <a:p>
                      <a:pPr algn="ctr"/>
                      <a:r>
                        <a:rPr lang="en-US" dirty="0">
                          <a:solidFill>
                            <a:schemeClr val="bg1"/>
                          </a:solidFill>
                        </a:rPr>
                        <a:t> 0.1, </a:t>
                      </a:r>
                    </a:p>
                    <a:p>
                      <a:pPr algn="ctr"/>
                      <a:r>
                        <a:rPr lang="en-US" dirty="0">
                          <a:solidFill>
                            <a:schemeClr val="bg1"/>
                          </a:solidFill>
                        </a:rPr>
                        <a:t> 0.4, </a:t>
                      </a:r>
                    </a:p>
                    <a:p>
                      <a:pPr algn="ctr"/>
                      <a:r>
                        <a:rPr lang="en-US" dirty="0">
                          <a:solidFill>
                            <a:schemeClr val="bg1"/>
                          </a:solidFill>
                        </a:rPr>
                        <a:t> 0.5, </a:t>
                      </a:r>
                    </a:p>
                    <a:p>
                      <a:pPr algn="ctr"/>
                      <a:r>
                        <a:rPr lang="en-US" dirty="0">
                          <a:solidFill>
                            <a:schemeClr val="bg1"/>
                          </a:solidFill>
                        </a:rPr>
                        <a:t> 0.9]</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38100" cmpd="sng">
                      <a:noFill/>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[0.7, </a:t>
                      </a:r>
                    </a:p>
                    <a:p>
                      <a:pPr algn="ctr"/>
                      <a:r>
                        <a:rPr lang="en-US" dirty="0">
                          <a:solidFill>
                            <a:schemeClr val="bg1"/>
                          </a:solidFill>
                        </a:rPr>
                        <a:t> 0.4, </a:t>
                      </a:r>
                    </a:p>
                    <a:p>
                      <a:pPr algn="ctr"/>
                      <a:r>
                        <a:rPr lang="en-US" dirty="0">
                          <a:solidFill>
                            <a:schemeClr val="bg1"/>
                          </a:solidFill>
                        </a:rPr>
                        <a:t> 0.9, </a:t>
                      </a:r>
                    </a:p>
                    <a:p>
                      <a:pPr algn="ctr"/>
                      <a:r>
                        <a:rPr lang="en-US" dirty="0">
                          <a:solidFill>
                            <a:schemeClr val="bg1"/>
                          </a:solidFill>
                        </a:rPr>
                        <a:t> 0.3, </a:t>
                      </a:r>
                    </a:p>
                    <a:p>
                      <a:pPr algn="ctr"/>
                      <a:r>
                        <a:rPr lang="en-US" dirty="0">
                          <a:solidFill>
                            <a:schemeClr val="bg1"/>
                          </a:solidFill>
                        </a:rPr>
                        <a:t> 0.9, </a:t>
                      </a:r>
                    </a:p>
                    <a:p>
                      <a:pPr algn="ctr"/>
                      <a:r>
                        <a:rPr lang="en-US" dirty="0">
                          <a:solidFill>
                            <a:schemeClr val="bg1"/>
                          </a:solidFill>
                        </a:rPr>
                        <a:t> 0.5]</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38100" cmpd="sng">
                      <a:noFill/>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204452"/>
                  </a:ext>
                </a:extLst>
              </a:tr>
            </a:tbl>
          </a:graphicData>
        </a:graphic>
      </p:graphicFrame>
      <p:sp>
        <p:nvSpPr>
          <p:cNvPr id="3" name="TextBox 2">
            <a:extLst>
              <a:ext uri="{FF2B5EF4-FFF2-40B4-BE49-F238E27FC236}">
                <a16:creationId xmlns:a16="http://schemas.microsoft.com/office/drawing/2014/main" id="{F67B20C4-2EB8-D790-EF87-BDC60D524B04}"/>
              </a:ext>
            </a:extLst>
          </p:cNvPr>
          <p:cNvSpPr txBox="1"/>
          <p:nvPr/>
        </p:nvSpPr>
        <p:spPr>
          <a:xfrm>
            <a:off x="1054103" y="8928100"/>
            <a:ext cx="7917102" cy="31393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dirty="0">
                <a:solidFill>
                  <a:schemeClr val="bg1"/>
                </a:solidFill>
                <a:latin typeface="Trebuchet MS" panose="020B0603020202020204" pitchFamily="34" charset="0"/>
              </a:rPr>
              <a:t>Note: Representing graph structure as adjacency lists can be more efficient</a:t>
            </a:r>
          </a:p>
        </p:txBody>
      </p:sp>
    </p:spTree>
    <p:extLst>
      <p:ext uri="{BB962C8B-B14F-4D97-AF65-F5344CB8AC3E}">
        <p14:creationId xmlns:p14="http://schemas.microsoft.com/office/powerpoint/2010/main" val="175677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Learning from graph data</a:t>
            </a:r>
          </a:p>
        </p:txBody>
      </p:sp>
    </p:spTree>
    <p:extLst>
      <p:ext uri="{BB962C8B-B14F-4D97-AF65-F5344CB8AC3E}">
        <p14:creationId xmlns:p14="http://schemas.microsoft.com/office/powerpoint/2010/main" val="407201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2156299750"/>
              </p:ext>
            </p:extLst>
          </p:nvPr>
        </p:nvGraphicFramePr>
        <p:xfrm>
          <a:off x="7478233" y="3825240"/>
          <a:ext cx="8541487" cy="5318758"/>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1348565">
                <a:tc>
                  <a:txBody>
                    <a:bodyPr/>
                    <a:lstStyle/>
                    <a:p>
                      <a:pPr algn="l">
                        <a:lnSpc>
                          <a:spcPct val="90000"/>
                        </a:lnSpc>
                        <a:spcAft>
                          <a:spcPts val="1200"/>
                        </a:spcAft>
                      </a:pPr>
                      <a:r>
                        <a:rPr lang="en-US" sz="2700" b="0" dirty="0">
                          <a:solidFill>
                            <a:schemeClr val="tx2"/>
                          </a:solidFill>
                          <a:latin typeface="Trebuchet MS" panose="020B0603020202020204" pitchFamily="34" charset="0"/>
                        </a:rPr>
                        <a:t>Graph 101</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1348565">
                <a:tc>
                  <a:txBody>
                    <a:bodyPr/>
                    <a:lstStyle/>
                    <a:p>
                      <a:pPr algn="l">
                        <a:lnSpc>
                          <a:spcPct val="90000"/>
                        </a:lnSpc>
                        <a:spcAft>
                          <a:spcPts val="1200"/>
                        </a:spcAft>
                      </a:pPr>
                      <a:r>
                        <a:rPr lang="en-US" sz="2700" b="0" kern="1200" dirty="0">
                          <a:solidFill>
                            <a:schemeClr val="tx2"/>
                          </a:solidFill>
                          <a:latin typeface="Trebuchet MS" panose="020B0603020202020204" pitchFamily="34" charset="0"/>
                          <a:ea typeface="+mn-ea"/>
                          <a:cs typeface="+mn-cs"/>
                        </a:rPr>
                        <a:t>AI: Learning from Graph Data</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1348565">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GNN Fundamentals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3342312926"/>
                  </a:ext>
                </a:extLst>
              </a:tr>
              <a:tr h="1273063">
                <a:tc>
                  <a:txBody>
                    <a:bodyPr/>
                    <a:lstStyle/>
                    <a:p>
                      <a:pPr algn="l">
                        <a:lnSpc>
                          <a:spcPct val="90000"/>
                        </a:lnSpc>
                        <a:spcAft>
                          <a:spcPts val="1200"/>
                        </a:spcAft>
                      </a:pPr>
                      <a:r>
                        <a:rPr lang="en-US" sz="2700" dirty="0">
                          <a:solidFill>
                            <a:schemeClr val="tx2"/>
                          </a:solidFill>
                          <a:latin typeface="Trebuchet MS" panose="020B0603020202020204" pitchFamily="34" charset="0"/>
                        </a:rPr>
                        <a:t>Hands-On Lab</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751344464"/>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396635" y="2764354"/>
            <a:ext cx="205216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dirty="0">
                <a:solidFill>
                  <a:schemeClr val="tx1"/>
                </a:solidFill>
                <a:latin typeface="Trebuchet MS" panose="020B0603020202020204" pitchFamily="34" charset="0"/>
              </a:rPr>
              <a:t>AGENDA</a:t>
            </a:r>
          </a:p>
        </p:txBody>
      </p:sp>
    </p:spTree>
    <p:extLst>
      <p:ext uri="{BB962C8B-B14F-4D97-AF65-F5344CB8AC3E}">
        <p14:creationId xmlns:p14="http://schemas.microsoft.com/office/powerpoint/2010/main" val="10361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8745-364B-7AD3-573B-D804635900AC}"/>
              </a:ext>
            </a:extLst>
          </p:cNvPr>
          <p:cNvSpPr>
            <a:spLocks noGrp="1"/>
          </p:cNvSpPr>
          <p:nvPr>
            <p:ph type="title"/>
          </p:nvPr>
        </p:nvSpPr>
        <p:spPr/>
        <p:txBody>
          <a:bodyPr/>
          <a:lstStyle/>
          <a:p>
            <a:r>
              <a:rPr lang="en-US" dirty="0"/>
              <a:t>Graph Neural Networks</a:t>
            </a:r>
          </a:p>
        </p:txBody>
      </p:sp>
      <p:sp>
        <p:nvSpPr>
          <p:cNvPr id="4" name="Text Placeholder 3">
            <a:extLst>
              <a:ext uri="{FF2B5EF4-FFF2-40B4-BE49-F238E27FC236}">
                <a16:creationId xmlns:a16="http://schemas.microsoft.com/office/drawing/2014/main" id="{16C60888-BFA6-207A-D30E-CB598EACB0D0}"/>
              </a:ext>
            </a:extLst>
          </p:cNvPr>
          <p:cNvSpPr>
            <a:spLocks noGrp="1"/>
          </p:cNvSpPr>
          <p:nvPr>
            <p:ph type="body" sz="quarter" idx="10"/>
          </p:nvPr>
        </p:nvSpPr>
        <p:spPr/>
        <p:txBody>
          <a:bodyPr/>
          <a:lstStyle/>
          <a:p>
            <a:r>
              <a:rPr lang="en-US" dirty="0"/>
              <a:t>Learn the Function(s) to Predict Graph-Level, Node-Level, or Edge-Level Features</a:t>
            </a:r>
          </a:p>
        </p:txBody>
      </p:sp>
      <p:sp>
        <p:nvSpPr>
          <p:cNvPr id="399" name="TextBox 398">
            <a:extLst>
              <a:ext uri="{FF2B5EF4-FFF2-40B4-BE49-F238E27FC236}">
                <a16:creationId xmlns:a16="http://schemas.microsoft.com/office/drawing/2014/main" id="{7B578962-948F-A77F-56B6-E3D37F00CEC8}"/>
              </a:ext>
            </a:extLst>
          </p:cNvPr>
          <p:cNvSpPr txBox="1"/>
          <p:nvPr/>
        </p:nvSpPr>
        <p:spPr>
          <a:xfrm>
            <a:off x="8369329" y="7506884"/>
            <a:ext cx="5817130"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09">
              <a:lnSpc>
                <a:spcPct val="90000"/>
              </a:lnSpc>
            </a:pPr>
            <a:r>
              <a:rPr lang="en-US" sz="3200" b="1" dirty="0">
                <a:solidFill>
                  <a:schemeClr val="bg1"/>
                </a:solidFill>
                <a:latin typeface="Montserrat" pitchFamily="2" charset="77"/>
              </a:rPr>
              <a:t>Learnable Function (Graph Neural Network)</a:t>
            </a:r>
          </a:p>
        </p:txBody>
      </p:sp>
      <p:pic>
        <p:nvPicPr>
          <p:cNvPr id="401" name="Picture 400" descr="A close up of a sign&#10;&#10;Description generated with high confidence">
            <a:extLst>
              <a:ext uri="{FF2B5EF4-FFF2-40B4-BE49-F238E27FC236}">
                <a16:creationId xmlns:a16="http://schemas.microsoft.com/office/drawing/2014/main" id="{6A47AA57-0F32-7060-0653-E287F99C752E}"/>
              </a:ext>
            </a:extLst>
          </p:cNvPr>
          <p:cNvPicPr>
            <a:picLocks noChangeAspect="1"/>
          </p:cNvPicPr>
          <p:nvPr/>
        </p:nvPicPr>
        <p:blipFill rotWithShape="1">
          <a:blip r:embed="rId2"/>
          <a:srcRect l="57801" t="32431" r="25952" b="14876"/>
          <a:stretch/>
        </p:blipFill>
        <p:spPr>
          <a:xfrm>
            <a:off x="9827769" y="3483489"/>
            <a:ext cx="2900251" cy="4220639"/>
          </a:xfrm>
          <a:prstGeom prst="rect">
            <a:avLst/>
          </a:prstGeom>
        </p:spPr>
      </p:pic>
      <p:sp>
        <p:nvSpPr>
          <p:cNvPr id="404" name="Arrow: Right 403">
            <a:extLst>
              <a:ext uri="{FF2B5EF4-FFF2-40B4-BE49-F238E27FC236}">
                <a16:creationId xmlns:a16="http://schemas.microsoft.com/office/drawing/2014/main" id="{4761FE20-FFDB-08D6-A7F2-197B773F4A8F}"/>
              </a:ext>
            </a:extLst>
          </p:cNvPr>
          <p:cNvSpPr/>
          <p:nvPr/>
        </p:nvSpPr>
        <p:spPr>
          <a:xfrm>
            <a:off x="7553488" y="5511522"/>
            <a:ext cx="2103120" cy="87577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Arrow: Right 405">
            <a:extLst>
              <a:ext uri="{FF2B5EF4-FFF2-40B4-BE49-F238E27FC236}">
                <a16:creationId xmlns:a16="http://schemas.microsoft.com/office/drawing/2014/main" id="{F5A805B1-772E-0561-9930-6FF221C263DC}"/>
              </a:ext>
            </a:extLst>
          </p:cNvPr>
          <p:cNvSpPr/>
          <p:nvPr/>
        </p:nvSpPr>
        <p:spPr>
          <a:xfrm>
            <a:off x="12817896" y="5511522"/>
            <a:ext cx="2103120" cy="87577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BA68E6E-41AC-8F30-507A-29AC5FAEF52B}"/>
              </a:ext>
            </a:extLst>
          </p:cNvPr>
          <p:cNvPicPr>
            <a:picLocks noChangeAspect="1"/>
          </p:cNvPicPr>
          <p:nvPr/>
        </p:nvPicPr>
        <p:blipFill>
          <a:blip r:embed="rId3"/>
          <a:stretch>
            <a:fillRect/>
          </a:stretch>
        </p:blipFill>
        <p:spPr>
          <a:xfrm>
            <a:off x="201456" y="3922762"/>
            <a:ext cx="6770877" cy="4114800"/>
          </a:xfrm>
          <a:prstGeom prst="rect">
            <a:avLst/>
          </a:prstGeom>
        </p:spPr>
      </p:pic>
      <p:sp>
        <p:nvSpPr>
          <p:cNvPr id="14" name="Rectangle: Rounded Corners 13">
            <a:extLst>
              <a:ext uri="{FF2B5EF4-FFF2-40B4-BE49-F238E27FC236}">
                <a16:creationId xmlns:a16="http://schemas.microsoft.com/office/drawing/2014/main" id="{2EC194F8-8A15-A1A7-52F3-75A373C8142E}"/>
              </a:ext>
            </a:extLst>
          </p:cNvPr>
          <p:cNvSpPr/>
          <p:nvPr/>
        </p:nvSpPr>
        <p:spPr>
          <a:xfrm>
            <a:off x="15358998" y="3910062"/>
            <a:ext cx="2257855" cy="73141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Graph Features</a:t>
            </a:r>
          </a:p>
        </p:txBody>
      </p:sp>
      <p:sp>
        <p:nvSpPr>
          <p:cNvPr id="15" name="Rectangle: Rounded Corners 14">
            <a:extLst>
              <a:ext uri="{FF2B5EF4-FFF2-40B4-BE49-F238E27FC236}">
                <a16:creationId xmlns:a16="http://schemas.microsoft.com/office/drawing/2014/main" id="{98961982-ACC5-76B8-510D-1C18AE63FFA9}"/>
              </a:ext>
            </a:extLst>
          </p:cNvPr>
          <p:cNvSpPr/>
          <p:nvPr/>
        </p:nvSpPr>
        <p:spPr>
          <a:xfrm>
            <a:off x="15358998" y="5327794"/>
            <a:ext cx="2257855" cy="73152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Features</a:t>
            </a:r>
          </a:p>
        </p:txBody>
      </p:sp>
      <p:sp>
        <p:nvSpPr>
          <p:cNvPr id="16" name="Rectangle: Rounded Corners 15">
            <a:extLst>
              <a:ext uri="{FF2B5EF4-FFF2-40B4-BE49-F238E27FC236}">
                <a16:creationId xmlns:a16="http://schemas.microsoft.com/office/drawing/2014/main" id="{C9470E19-FA64-073C-C2B6-D26E8D6080D5}"/>
              </a:ext>
            </a:extLst>
          </p:cNvPr>
          <p:cNvSpPr/>
          <p:nvPr/>
        </p:nvSpPr>
        <p:spPr>
          <a:xfrm>
            <a:off x="15358998" y="6745526"/>
            <a:ext cx="2257855" cy="73152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 Features</a:t>
            </a:r>
          </a:p>
        </p:txBody>
      </p:sp>
    </p:spTree>
    <p:extLst>
      <p:ext uri="{BB962C8B-B14F-4D97-AF65-F5344CB8AC3E}">
        <p14:creationId xmlns:p14="http://schemas.microsoft.com/office/powerpoint/2010/main" val="413603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616FD-E2AE-4BFF-D206-7F175793F89F}"/>
              </a:ext>
            </a:extLst>
          </p:cNvPr>
          <p:cNvSpPr>
            <a:spLocks noGrp="1"/>
          </p:cNvSpPr>
          <p:nvPr>
            <p:ph type="title"/>
          </p:nvPr>
        </p:nvSpPr>
        <p:spPr/>
        <p:txBody>
          <a:bodyPr/>
          <a:lstStyle/>
          <a:p>
            <a:r>
              <a:rPr lang="en-US" dirty="0"/>
              <a:t>Graph Neural Networks</a:t>
            </a:r>
          </a:p>
        </p:txBody>
      </p:sp>
      <p:sp>
        <p:nvSpPr>
          <p:cNvPr id="4" name="Content Placeholder 3">
            <a:extLst>
              <a:ext uri="{FF2B5EF4-FFF2-40B4-BE49-F238E27FC236}">
                <a16:creationId xmlns:a16="http://schemas.microsoft.com/office/drawing/2014/main" id="{BF3B0041-08DD-6524-D8A6-0D0D3C1E626E}"/>
              </a:ext>
            </a:extLst>
          </p:cNvPr>
          <p:cNvSpPr>
            <a:spLocks noGrp="1"/>
          </p:cNvSpPr>
          <p:nvPr>
            <p:ph idx="1"/>
          </p:nvPr>
        </p:nvSpPr>
        <p:spPr/>
        <p:txBody>
          <a:bodyPr/>
          <a:lstStyle/>
          <a:p>
            <a:pPr marL="342900" indent="-342900">
              <a:buFont typeface="Arial" panose="020B0604020202020204" pitchFamily="34" charset="0"/>
              <a:buChar char="•"/>
            </a:pPr>
            <a:r>
              <a:rPr lang="en-US" dirty="0"/>
              <a:t>Graph data is a challenge as standard deep learning methods focus primarily on structured data, such as fixed-size pixel grids (images) and sequences (text). </a:t>
            </a:r>
          </a:p>
          <a:p>
            <a:pPr marL="342900" indent="-342900">
              <a:buFont typeface="Arial" panose="020B0604020202020204" pitchFamily="34" charset="0"/>
              <a:buChar char="•"/>
            </a:pPr>
            <a:r>
              <a:rPr lang="en-US" dirty="0"/>
              <a:t>Graph neural networks, or GNN, refers to a variety of different approaches for applying deep learning on graphs that: </a:t>
            </a:r>
          </a:p>
          <a:p>
            <a:pPr marL="1295419" lvl="1" indent="-342900">
              <a:spcBef>
                <a:spcPts val="600"/>
              </a:spcBef>
              <a:spcAft>
                <a:spcPts val="600"/>
              </a:spcAft>
              <a:buFont typeface="Arial" panose="020B0604020202020204" pitchFamily="34" charset="0"/>
              <a:buChar char="•"/>
            </a:pPr>
            <a:r>
              <a:rPr lang="en-US" dirty="0"/>
              <a:t>Take full advantage of the graph structure</a:t>
            </a:r>
          </a:p>
          <a:p>
            <a:pPr marL="1295419" lvl="1" indent="-342900">
              <a:spcBef>
                <a:spcPts val="600"/>
              </a:spcBef>
              <a:spcAft>
                <a:spcPts val="600"/>
              </a:spcAft>
              <a:buFont typeface="Arial" panose="020B0604020202020204" pitchFamily="34" charset="0"/>
              <a:buChar char="•"/>
            </a:pPr>
            <a:r>
              <a:rPr lang="en-US" dirty="0"/>
              <a:t>Considers scalability and efficiency based on the size of the graph and its features</a:t>
            </a:r>
          </a:p>
          <a:p>
            <a:pPr marL="342900" indent="-342900">
              <a:buFont typeface="Arial" panose="020B0604020202020204" pitchFamily="34" charset="0"/>
              <a:buChar char="•"/>
            </a:pPr>
            <a:r>
              <a:rPr lang="en-US" dirty="0"/>
              <a:t>Graph neural networks that use various techniques, which typically involve learning the latent / embedding space(s) to represent node features that are mindful of a node’s direct neighborhood in the graph, have become the most popular approaches: </a:t>
            </a:r>
          </a:p>
          <a:p>
            <a:pPr marL="1295419" lvl="1" indent="-342900">
              <a:spcBef>
                <a:spcPts val="600"/>
              </a:spcBef>
              <a:spcAft>
                <a:spcPts val="600"/>
              </a:spcAft>
              <a:buFont typeface="Arial" panose="020B0604020202020204" pitchFamily="34" charset="0"/>
              <a:buChar char="•"/>
            </a:pPr>
            <a:r>
              <a:rPr lang="en-US" dirty="0"/>
              <a:t>Message Passing Neural Networks (MPNN)</a:t>
            </a:r>
          </a:p>
          <a:p>
            <a:pPr marL="1295419" lvl="1" indent="-342900">
              <a:spcBef>
                <a:spcPts val="600"/>
              </a:spcBef>
              <a:spcAft>
                <a:spcPts val="600"/>
              </a:spcAft>
              <a:buFont typeface="Arial" panose="020B0604020202020204" pitchFamily="34" charset="0"/>
              <a:buChar char="•"/>
            </a:pPr>
            <a:r>
              <a:rPr lang="en-US" dirty="0"/>
              <a:t>Graph Convolution Networks (GCN)</a:t>
            </a:r>
          </a:p>
          <a:p>
            <a:pPr marL="1295419" lvl="1" indent="-342900">
              <a:spcBef>
                <a:spcPts val="600"/>
              </a:spcBef>
              <a:spcAft>
                <a:spcPts val="600"/>
              </a:spcAft>
              <a:buFont typeface="Arial" panose="020B0604020202020204" pitchFamily="34" charset="0"/>
              <a:buChar char="•"/>
            </a:pPr>
            <a:r>
              <a:rPr lang="en-US" dirty="0"/>
              <a:t>Graph Attention networks (GAT)</a:t>
            </a:r>
          </a:p>
        </p:txBody>
      </p:sp>
      <p:sp>
        <p:nvSpPr>
          <p:cNvPr id="5" name="Text Placeholder 4">
            <a:extLst>
              <a:ext uri="{FF2B5EF4-FFF2-40B4-BE49-F238E27FC236}">
                <a16:creationId xmlns:a16="http://schemas.microsoft.com/office/drawing/2014/main" id="{57F5A337-F188-F4ED-F9CF-3FB8555A4904}"/>
              </a:ext>
            </a:extLst>
          </p:cNvPr>
          <p:cNvSpPr>
            <a:spLocks noGrp="1"/>
          </p:cNvSpPr>
          <p:nvPr>
            <p:ph type="body" sz="quarter" idx="10"/>
          </p:nvPr>
        </p:nvSpPr>
        <p:spPr/>
        <p:txBody>
          <a:bodyPr/>
          <a:lstStyle/>
          <a:p>
            <a:r>
              <a:rPr lang="en-US" dirty="0"/>
              <a:t>Neural Networks That Operate on Graphs</a:t>
            </a:r>
          </a:p>
        </p:txBody>
      </p:sp>
    </p:spTree>
    <p:extLst>
      <p:ext uri="{BB962C8B-B14F-4D97-AF65-F5344CB8AC3E}">
        <p14:creationId xmlns:p14="http://schemas.microsoft.com/office/powerpoint/2010/main" val="196616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rrow: Right 33">
            <a:extLst>
              <a:ext uri="{FF2B5EF4-FFF2-40B4-BE49-F238E27FC236}">
                <a16:creationId xmlns:a16="http://schemas.microsoft.com/office/drawing/2014/main" id="{63339DE1-F29D-82D0-BE40-10327F3B3D16}"/>
              </a:ext>
            </a:extLst>
          </p:cNvPr>
          <p:cNvSpPr/>
          <p:nvPr/>
        </p:nvSpPr>
        <p:spPr>
          <a:xfrm>
            <a:off x="6107432" y="5685108"/>
            <a:ext cx="1077126" cy="61449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E43FACFB-6277-08A4-4021-12806972F7FA}"/>
              </a:ext>
            </a:extLst>
          </p:cNvPr>
          <p:cNvSpPr/>
          <p:nvPr/>
        </p:nvSpPr>
        <p:spPr>
          <a:xfrm>
            <a:off x="13134184" y="5659434"/>
            <a:ext cx="1077126" cy="61449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101">
            <a:extLst>
              <a:ext uri="{FF2B5EF4-FFF2-40B4-BE49-F238E27FC236}">
                <a16:creationId xmlns:a16="http://schemas.microsoft.com/office/drawing/2014/main" id="{ECCAEF84-88A0-4893-2239-10083A5F0BCF}"/>
              </a:ext>
            </a:extLst>
          </p:cNvPr>
          <p:cNvSpPr/>
          <p:nvPr/>
        </p:nvSpPr>
        <p:spPr>
          <a:xfrm>
            <a:off x="359647" y="3910063"/>
            <a:ext cx="5541264" cy="4139183"/>
          </a:xfrm>
          <a:prstGeom prst="round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DB461-1EA4-A9C0-BF66-53C0302B737D}"/>
              </a:ext>
            </a:extLst>
          </p:cNvPr>
          <p:cNvSpPr>
            <a:spLocks noGrp="1"/>
          </p:cNvSpPr>
          <p:nvPr>
            <p:ph type="title"/>
          </p:nvPr>
        </p:nvSpPr>
        <p:spPr/>
        <p:txBody>
          <a:bodyPr/>
          <a:lstStyle/>
          <a:p>
            <a:r>
              <a:rPr lang="en-US" dirty="0"/>
              <a:t>GNN Tasks</a:t>
            </a:r>
          </a:p>
        </p:txBody>
      </p:sp>
      <p:sp>
        <p:nvSpPr>
          <p:cNvPr id="4" name="Text Placeholder 3">
            <a:extLst>
              <a:ext uri="{FF2B5EF4-FFF2-40B4-BE49-F238E27FC236}">
                <a16:creationId xmlns:a16="http://schemas.microsoft.com/office/drawing/2014/main" id="{9FFE99C7-DB0C-A10B-9AD7-4B31FC9701D5}"/>
              </a:ext>
            </a:extLst>
          </p:cNvPr>
          <p:cNvSpPr>
            <a:spLocks noGrp="1"/>
          </p:cNvSpPr>
          <p:nvPr>
            <p:ph type="body" sz="quarter" idx="10"/>
          </p:nvPr>
        </p:nvSpPr>
        <p:spPr/>
        <p:txBody>
          <a:bodyPr/>
          <a:lstStyle/>
          <a:p>
            <a:r>
              <a:rPr lang="en-US" dirty="0"/>
              <a:t>Learn the Function(s) to Predict Graph-Level, Node-Level, or Edge-Level Features</a:t>
            </a:r>
          </a:p>
        </p:txBody>
      </p:sp>
      <p:cxnSp>
        <p:nvCxnSpPr>
          <p:cNvPr id="5" name="Straight Arrow Connector 4">
            <a:extLst>
              <a:ext uri="{FF2B5EF4-FFF2-40B4-BE49-F238E27FC236}">
                <a16:creationId xmlns:a16="http://schemas.microsoft.com/office/drawing/2014/main" id="{43E631EA-5086-F339-1488-94E5FDD5B063}"/>
              </a:ext>
            </a:extLst>
          </p:cNvPr>
          <p:cNvCxnSpPr>
            <a:cxnSpLocks noChangeAspect="1"/>
            <a:stCxn id="12" idx="6"/>
            <a:endCxn id="11" idx="2"/>
          </p:cNvCxnSpPr>
          <p:nvPr/>
        </p:nvCxnSpPr>
        <p:spPr>
          <a:xfrm flipV="1">
            <a:off x="1273009" y="471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C2A4FB9-864C-74A9-9ED1-0ED7AE409494}"/>
              </a:ext>
            </a:extLst>
          </p:cNvPr>
          <p:cNvCxnSpPr>
            <a:cxnSpLocks noChangeAspect="1"/>
            <a:stCxn id="13" idx="2"/>
            <a:endCxn id="11" idx="6"/>
          </p:cNvCxnSpPr>
          <p:nvPr/>
        </p:nvCxnSpPr>
        <p:spPr>
          <a:xfrm flipH="1" flipV="1">
            <a:off x="3475592" y="4717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394C60B-C340-ED39-2B44-4F9134A31F90}"/>
              </a:ext>
            </a:extLst>
          </p:cNvPr>
          <p:cNvCxnSpPr>
            <a:cxnSpLocks noChangeAspect="1"/>
            <a:stCxn id="14" idx="6"/>
            <a:endCxn id="13" idx="2"/>
          </p:cNvCxnSpPr>
          <p:nvPr/>
        </p:nvCxnSpPr>
        <p:spPr>
          <a:xfrm flipV="1">
            <a:off x="3475592" y="5602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8319787-61EB-3616-0D79-E78B7E0BFE8A}"/>
              </a:ext>
            </a:extLst>
          </p:cNvPr>
          <p:cNvCxnSpPr>
            <a:cxnSpLocks noChangeAspect="1"/>
            <a:stCxn id="14" idx="2"/>
            <a:endCxn id="15" idx="6"/>
          </p:cNvCxnSpPr>
          <p:nvPr/>
        </p:nvCxnSpPr>
        <p:spPr>
          <a:xfrm flipH="1">
            <a:off x="1273009" y="6487874"/>
            <a:ext cx="1514624" cy="884999"/>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D084DA-AFC6-3AC2-4BE2-D90B3326BB3E}"/>
              </a:ext>
            </a:extLst>
          </p:cNvPr>
          <p:cNvCxnSpPr>
            <a:cxnSpLocks noChangeAspect="1"/>
            <a:stCxn id="14" idx="6"/>
            <a:endCxn id="16" idx="2"/>
          </p:cNvCxnSpPr>
          <p:nvPr/>
        </p:nvCxnSpPr>
        <p:spPr>
          <a:xfrm>
            <a:off x="3475592" y="648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6B6604-DBFB-7F10-F86D-C7273D166282}"/>
              </a:ext>
            </a:extLst>
          </p:cNvPr>
          <p:cNvCxnSpPr>
            <a:cxnSpLocks noChangeAspect="1"/>
            <a:stCxn id="16" idx="2"/>
            <a:endCxn id="15" idx="6"/>
          </p:cNvCxnSpPr>
          <p:nvPr/>
        </p:nvCxnSpPr>
        <p:spPr>
          <a:xfrm flipH="1" flipV="1">
            <a:off x="1273009" y="7372873"/>
            <a:ext cx="3717207" cy="1"/>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Google Shape;219;p33">
                <a:extLst>
                  <a:ext uri="{FF2B5EF4-FFF2-40B4-BE49-F238E27FC236}">
                    <a16:creationId xmlns:a16="http://schemas.microsoft.com/office/drawing/2014/main" id="{361E684A-B810-81EE-5EFC-ED53986DA823}"/>
                  </a:ext>
                </a:extLst>
              </p:cNvPr>
              <p:cNvSpPr>
                <a:spLocks noChangeAspect="1"/>
              </p:cNvSpPr>
              <p:nvPr/>
            </p:nvSpPr>
            <p:spPr>
              <a:xfrm>
                <a:off x="2787633" y="4373894"/>
                <a:ext cx="687959" cy="687959"/>
              </a:xfrm>
              <a:prstGeom prst="ellipse">
                <a:avLst/>
              </a:prstGeom>
              <a:solidFill>
                <a:schemeClr val="accent6"/>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𝑩</m:t>
                          </m:r>
                        </m:sub>
                      </m:sSub>
                    </m:oMath>
                  </m:oMathPara>
                </a14:m>
                <a:endParaRPr lang="ar-AE" sz="4800" b="1" kern="0" baseline="30000" dirty="0">
                  <a:latin typeface="Montserrat" pitchFamily="2" charset="77"/>
                  <a:ea typeface="Arial"/>
                  <a:cs typeface="Arial"/>
                  <a:sym typeface="Arial"/>
                </a:endParaRPr>
              </a:p>
            </p:txBody>
          </p:sp>
        </mc:Choice>
        <mc:Fallback xmlns="">
          <p:sp>
            <p:nvSpPr>
              <p:cNvPr id="11" name="Google Shape;219;p33">
                <a:extLst>
                  <a:ext uri="{FF2B5EF4-FFF2-40B4-BE49-F238E27FC236}">
                    <a16:creationId xmlns:a16="http://schemas.microsoft.com/office/drawing/2014/main" id="{361E684A-B810-81EE-5EFC-ED53986DA823}"/>
                  </a:ext>
                </a:extLst>
              </p:cNvPr>
              <p:cNvSpPr>
                <a:spLocks noRot="1" noChangeAspect="1" noMove="1" noResize="1" noEditPoints="1" noAdjustHandles="1" noChangeArrowheads="1" noChangeShapeType="1" noTextEdit="1"/>
              </p:cNvSpPr>
              <p:nvPr/>
            </p:nvSpPr>
            <p:spPr>
              <a:xfrm>
                <a:off x="2787633" y="4373894"/>
                <a:ext cx="687959" cy="687959"/>
              </a:xfrm>
              <a:prstGeom prst="ellipse">
                <a:avLst/>
              </a:prstGeom>
              <a:blipFill>
                <a:blip r:embed="rId4"/>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Google Shape;219;p33">
                <a:extLst>
                  <a:ext uri="{FF2B5EF4-FFF2-40B4-BE49-F238E27FC236}">
                    <a16:creationId xmlns:a16="http://schemas.microsoft.com/office/drawing/2014/main" id="{03166487-0485-F5E5-3C85-F1256C06200E}"/>
                  </a:ext>
                </a:extLst>
              </p:cNvPr>
              <p:cNvSpPr>
                <a:spLocks noChangeAspect="1"/>
              </p:cNvSpPr>
              <p:nvPr/>
            </p:nvSpPr>
            <p:spPr>
              <a:xfrm>
                <a:off x="585050" y="5258894"/>
                <a:ext cx="687959" cy="687959"/>
              </a:xfrm>
              <a:prstGeom prst="ellipse">
                <a:avLst/>
              </a:prstGeom>
              <a:solidFill>
                <a:schemeClr val="accent1"/>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en-US"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𝑨</m:t>
                          </m:r>
                        </m:sub>
                      </m:sSub>
                    </m:oMath>
                  </m:oMathPara>
                </a14:m>
                <a:endParaRPr sz="4800" b="1" kern="0" baseline="30000" dirty="0">
                  <a:latin typeface="Montserrat" pitchFamily="2" charset="77"/>
                  <a:ea typeface="Arial"/>
                  <a:cs typeface="Arial"/>
                  <a:sym typeface="Arial"/>
                </a:endParaRPr>
              </a:p>
            </p:txBody>
          </p:sp>
        </mc:Choice>
        <mc:Fallback xmlns="">
          <p:sp>
            <p:nvSpPr>
              <p:cNvPr id="12" name="Google Shape;219;p33">
                <a:extLst>
                  <a:ext uri="{FF2B5EF4-FFF2-40B4-BE49-F238E27FC236}">
                    <a16:creationId xmlns:a16="http://schemas.microsoft.com/office/drawing/2014/main" id="{03166487-0485-F5E5-3C85-F1256C06200E}"/>
                  </a:ext>
                </a:extLst>
              </p:cNvPr>
              <p:cNvSpPr>
                <a:spLocks noRot="1" noChangeAspect="1" noMove="1" noResize="1" noEditPoints="1" noAdjustHandles="1" noChangeArrowheads="1" noChangeShapeType="1" noTextEdit="1"/>
              </p:cNvSpPr>
              <p:nvPr/>
            </p:nvSpPr>
            <p:spPr>
              <a:xfrm>
                <a:off x="585050" y="5258894"/>
                <a:ext cx="687959" cy="687959"/>
              </a:xfrm>
              <a:prstGeom prst="ellipse">
                <a:avLst/>
              </a:prstGeom>
              <a:blipFill>
                <a:blip r:embed="rId5"/>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Google Shape;219;p33">
                <a:extLst>
                  <a:ext uri="{FF2B5EF4-FFF2-40B4-BE49-F238E27FC236}">
                    <a16:creationId xmlns:a16="http://schemas.microsoft.com/office/drawing/2014/main" id="{CC687775-D88F-A940-CDA8-DA8216D210E0}"/>
                  </a:ext>
                </a:extLst>
              </p:cNvPr>
              <p:cNvSpPr>
                <a:spLocks noChangeAspect="1"/>
              </p:cNvSpPr>
              <p:nvPr/>
            </p:nvSpPr>
            <p:spPr>
              <a:xfrm>
                <a:off x="4999236" y="5258894"/>
                <a:ext cx="687959" cy="687959"/>
              </a:xfrm>
              <a:prstGeom prst="ellipse">
                <a:avLst/>
              </a:prstGeom>
              <a:solidFill>
                <a:schemeClr val="accent2">
                  <a:lumMod val="75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𝑪</m:t>
                          </m:r>
                        </m:sub>
                      </m:sSub>
                    </m:oMath>
                  </m:oMathPara>
                </a14:m>
                <a:endParaRPr lang="ar-AE" sz="4800" b="1" kern="0" baseline="30000" dirty="0">
                  <a:latin typeface="Montserrat" pitchFamily="2" charset="77"/>
                  <a:ea typeface="Arial"/>
                  <a:cs typeface="Arial"/>
                  <a:sym typeface="Arial"/>
                </a:endParaRPr>
              </a:p>
            </p:txBody>
          </p:sp>
        </mc:Choice>
        <mc:Fallback xmlns="">
          <p:sp>
            <p:nvSpPr>
              <p:cNvPr id="13" name="Google Shape;219;p33">
                <a:extLst>
                  <a:ext uri="{FF2B5EF4-FFF2-40B4-BE49-F238E27FC236}">
                    <a16:creationId xmlns:a16="http://schemas.microsoft.com/office/drawing/2014/main" id="{CC687775-D88F-A940-CDA8-DA8216D210E0}"/>
                  </a:ext>
                </a:extLst>
              </p:cNvPr>
              <p:cNvSpPr>
                <a:spLocks noRot="1" noChangeAspect="1" noMove="1" noResize="1" noEditPoints="1" noAdjustHandles="1" noChangeArrowheads="1" noChangeShapeType="1" noTextEdit="1"/>
              </p:cNvSpPr>
              <p:nvPr/>
            </p:nvSpPr>
            <p:spPr>
              <a:xfrm>
                <a:off x="4999236" y="5258894"/>
                <a:ext cx="687959" cy="687959"/>
              </a:xfrm>
              <a:prstGeom prst="ellipse">
                <a:avLst/>
              </a:prstGeom>
              <a:blipFill>
                <a:blip r:embed="rId6"/>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Google Shape;219;p33">
                <a:extLst>
                  <a:ext uri="{FF2B5EF4-FFF2-40B4-BE49-F238E27FC236}">
                    <a16:creationId xmlns:a16="http://schemas.microsoft.com/office/drawing/2014/main" id="{438695F7-25A0-4BF5-80C3-DA6903D1CF7D}"/>
                  </a:ext>
                </a:extLst>
              </p:cNvPr>
              <p:cNvSpPr>
                <a:spLocks noChangeAspect="1"/>
              </p:cNvSpPr>
              <p:nvPr/>
            </p:nvSpPr>
            <p:spPr>
              <a:xfrm>
                <a:off x="2787633" y="6143894"/>
                <a:ext cx="687959" cy="687959"/>
              </a:xfrm>
              <a:prstGeom prst="ellipse">
                <a:avLst/>
              </a:prstGeom>
              <a:solidFill>
                <a:schemeClr val="accent5"/>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𝑫</m:t>
                          </m:r>
                        </m:sub>
                      </m:sSub>
                    </m:oMath>
                  </m:oMathPara>
                </a14:m>
                <a:endParaRPr lang="ar-AE" sz="4800" b="1" kern="0" baseline="30000" dirty="0">
                  <a:latin typeface="Montserrat" pitchFamily="2" charset="77"/>
                  <a:ea typeface="Arial"/>
                  <a:cs typeface="Arial"/>
                  <a:sym typeface="Arial"/>
                </a:endParaRPr>
              </a:p>
            </p:txBody>
          </p:sp>
        </mc:Choice>
        <mc:Fallback xmlns="">
          <p:sp>
            <p:nvSpPr>
              <p:cNvPr id="14" name="Google Shape;219;p33">
                <a:extLst>
                  <a:ext uri="{FF2B5EF4-FFF2-40B4-BE49-F238E27FC236}">
                    <a16:creationId xmlns:a16="http://schemas.microsoft.com/office/drawing/2014/main" id="{438695F7-25A0-4BF5-80C3-DA6903D1CF7D}"/>
                  </a:ext>
                </a:extLst>
              </p:cNvPr>
              <p:cNvSpPr>
                <a:spLocks noRot="1" noChangeAspect="1" noMove="1" noResize="1" noEditPoints="1" noAdjustHandles="1" noChangeArrowheads="1" noChangeShapeType="1" noTextEdit="1"/>
              </p:cNvSpPr>
              <p:nvPr/>
            </p:nvSpPr>
            <p:spPr>
              <a:xfrm>
                <a:off x="2787633" y="6143894"/>
                <a:ext cx="687959" cy="687959"/>
              </a:xfrm>
              <a:prstGeom prst="ellipse">
                <a:avLst/>
              </a:prstGeom>
              <a:blipFill>
                <a:blip r:embed="rId7"/>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219;p33">
                <a:extLst>
                  <a:ext uri="{FF2B5EF4-FFF2-40B4-BE49-F238E27FC236}">
                    <a16:creationId xmlns:a16="http://schemas.microsoft.com/office/drawing/2014/main" id="{09DA1360-0EC9-37A8-AB78-F61976A89112}"/>
                  </a:ext>
                </a:extLst>
              </p:cNvPr>
              <p:cNvSpPr>
                <a:spLocks noChangeAspect="1"/>
              </p:cNvSpPr>
              <p:nvPr/>
            </p:nvSpPr>
            <p:spPr>
              <a:xfrm>
                <a:off x="585050" y="7028893"/>
                <a:ext cx="687959" cy="687959"/>
              </a:xfrm>
              <a:prstGeom prst="ellipse">
                <a:avLst/>
              </a:prstGeom>
              <a:solidFill>
                <a:srgbClr val="FFC000"/>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𝑬</m:t>
                          </m:r>
                        </m:sub>
                      </m:sSub>
                    </m:oMath>
                  </m:oMathPara>
                </a14:m>
                <a:endParaRPr lang="ar-AE" sz="4800" b="1" kern="0" baseline="30000" dirty="0">
                  <a:latin typeface="Montserrat" pitchFamily="2" charset="77"/>
                  <a:ea typeface="Arial"/>
                  <a:cs typeface="Arial"/>
                  <a:sym typeface="Arial"/>
                </a:endParaRPr>
              </a:p>
            </p:txBody>
          </p:sp>
        </mc:Choice>
        <mc:Fallback xmlns="">
          <p:sp>
            <p:nvSpPr>
              <p:cNvPr id="15" name="Google Shape;219;p33">
                <a:extLst>
                  <a:ext uri="{FF2B5EF4-FFF2-40B4-BE49-F238E27FC236}">
                    <a16:creationId xmlns:a16="http://schemas.microsoft.com/office/drawing/2014/main" id="{09DA1360-0EC9-37A8-AB78-F61976A89112}"/>
                  </a:ext>
                </a:extLst>
              </p:cNvPr>
              <p:cNvSpPr>
                <a:spLocks noRot="1" noChangeAspect="1" noMove="1" noResize="1" noEditPoints="1" noAdjustHandles="1" noChangeArrowheads="1" noChangeShapeType="1" noTextEdit="1"/>
              </p:cNvSpPr>
              <p:nvPr/>
            </p:nvSpPr>
            <p:spPr>
              <a:xfrm>
                <a:off x="585050" y="7028893"/>
                <a:ext cx="687959" cy="687959"/>
              </a:xfrm>
              <a:prstGeom prst="ellipse">
                <a:avLst/>
              </a:prstGeom>
              <a:blipFill>
                <a:blip r:embed="rId8"/>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219;p33">
                <a:extLst>
                  <a:ext uri="{FF2B5EF4-FFF2-40B4-BE49-F238E27FC236}">
                    <a16:creationId xmlns:a16="http://schemas.microsoft.com/office/drawing/2014/main" id="{C24231F3-FF41-A0B4-1C74-F6548253CC56}"/>
                  </a:ext>
                </a:extLst>
              </p:cNvPr>
              <p:cNvSpPr>
                <a:spLocks noChangeAspect="1"/>
              </p:cNvSpPr>
              <p:nvPr/>
            </p:nvSpPr>
            <p:spPr>
              <a:xfrm>
                <a:off x="4990216" y="7028894"/>
                <a:ext cx="687959" cy="687959"/>
              </a:xfrm>
              <a:prstGeom prst="ellipse">
                <a:avLst/>
              </a:prstGeom>
              <a:solidFill>
                <a:schemeClr val="accent3"/>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𝑭</m:t>
                          </m:r>
                        </m:sub>
                      </m:sSub>
                    </m:oMath>
                  </m:oMathPara>
                </a14:m>
                <a:endParaRPr lang="ar-AE" sz="4800" b="1" kern="0" baseline="30000" dirty="0">
                  <a:latin typeface="Montserrat" pitchFamily="2" charset="77"/>
                  <a:ea typeface="Arial"/>
                  <a:cs typeface="Arial"/>
                  <a:sym typeface="Arial"/>
                </a:endParaRPr>
              </a:p>
            </p:txBody>
          </p:sp>
        </mc:Choice>
        <mc:Fallback xmlns="">
          <p:sp>
            <p:nvSpPr>
              <p:cNvPr id="16" name="Google Shape;219;p33">
                <a:extLst>
                  <a:ext uri="{FF2B5EF4-FFF2-40B4-BE49-F238E27FC236}">
                    <a16:creationId xmlns:a16="http://schemas.microsoft.com/office/drawing/2014/main" id="{C24231F3-FF41-A0B4-1C74-F6548253CC56}"/>
                  </a:ext>
                </a:extLst>
              </p:cNvPr>
              <p:cNvSpPr>
                <a:spLocks noRot="1" noChangeAspect="1" noMove="1" noResize="1" noEditPoints="1" noAdjustHandles="1" noChangeArrowheads="1" noChangeShapeType="1" noTextEdit="1"/>
              </p:cNvSpPr>
              <p:nvPr/>
            </p:nvSpPr>
            <p:spPr>
              <a:xfrm>
                <a:off x="4990216" y="7028894"/>
                <a:ext cx="687959" cy="687959"/>
              </a:xfrm>
              <a:prstGeom prst="ellipse">
                <a:avLst/>
              </a:prstGeom>
              <a:blipFill>
                <a:blip r:embed="rId9"/>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5ADF78A-0384-CC37-7C90-F508D2AEC9D9}"/>
              </a:ext>
            </a:extLst>
          </p:cNvPr>
          <p:cNvCxnSpPr>
            <a:cxnSpLocks noChangeAspect="1"/>
            <a:stCxn id="58" idx="6"/>
            <a:endCxn id="57" idx="2"/>
          </p:cNvCxnSpPr>
          <p:nvPr/>
        </p:nvCxnSpPr>
        <p:spPr>
          <a:xfrm flipV="1">
            <a:off x="8303110" y="471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832E47A-4243-8641-677E-79F47206CFFE}"/>
              </a:ext>
            </a:extLst>
          </p:cNvPr>
          <p:cNvCxnSpPr>
            <a:cxnSpLocks noChangeAspect="1"/>
            <a:stCxn id="59" idx="2"/>
            <a:endCxn id="57" idx="6"/>
          </p:cNvCxnSpPr>
          <p:nvPr/>
        </p:nvCxnSpPr>
        <p:spPr>
          <a:xfrm flipH="1" flipV="1">
            <a:off x="10505693" y="4717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77C47C0-8F91-6160-53B1-B7C73A3D0455}"/>
              </a:ext>
            </a:extLst>
          </p:cNvPr>
          <p:cNvCxnSpPr>
            <a:cxnSpLocks noChangeAspect="1"/>
            <a:stCxn id="60" idx="6"/>
            <a:endCxn id="59" idx="2"/>
          </p:cNvCxnSpPr>
          <p:nvPr/>
        </p:nvCxnSpPr>
        <p:spPr>
          <a:xfrm flipV="1">
            <a:off x="10505693" y="5602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62AF766-7604-5F88-D96D-FF4536780854}"/>
              </a:ext>
            </a:extLst>
          </p:cNvPr>
          <p:cNvCxnSpPr>
            <a:cxnSpLocks noChangeAspect="1"/>
            <a:stCxn id="60" idx="2"/>
            <a:endCxn id="61" idx="6"/>
          </p:cNvCxnSpPr>
          <p:nvPr/>
        </p:nvCxnSpPr>
        <p:spPr>
          <a:xfrm flipH="1">
            <a:off x="8303110" y="6487874"/>
            <a:ext cx="1514624" cy="884999"/>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B8EAF9E-B42A-A315-49E9-F86C7D842AC9}"/>
              </a:ext>
            </a:extLst>
          </p:cNvPr>
          <p:cNvCxnSpPr>
            <a:cxnSpLocks noChangeAspect="1"/>
            <a:stCxn id="60" idx="6"/>
            <a:endCxn id="62" idx="2"/>
          </p:cNvCxnSpPr>
          <p:nvPr/>
        </p:nvCxnSpPr>
        <p:spPr>
          <a:xfrm>
            <a:off x="10505693" y="648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A1FBCED-2F1F-63AE-025C-56C8F44B53F6}"/>
              </a:ext>
            </a:extLst>
          </p:cNvPr>
          <p:cNvCxnSpPr>
            <a:cxnSpLocks noChangeAspect="1"/>
            <a:stCxn id="62" idx="2"/>
            <a:endCxn id="61" idx="6"/>
          </p:cNvCxnSpPr>
          <p:nvPr/>
        </p:nvCxnSpPr>
        <p:spPr>
          <a:xfrm flipH="1" flipV="1">
            <a:off x="8303110" y="7372873"/>
            <a:ext cx="3717207" cy="1"/>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Google Shape;219;p33">
                <a:extLst>
                  <a:ext uri="{FF2B5EF4-FFF2-40B4-BE49-F238E27FC236}">
                    <a16:creationId xmlns:a16="http://schemas.microsoft.com/office/drawing/2014/main" id="{4B652833-A0FE-35C4-6BCE-0D89B3FD0FE0}"/>
                  </a:ext>
                </a:extLst>
              </p:cNvPr>
              <p:cNvSpPr>
                <a:spLocks noChangeAspect="1"/>
              </p:cNvSpPr>
              <p:nvPr/>
            </p:nvSpPr>
            <p:spPr>
              <a:xfrm>
                <a:off x="9817734" y="4373894"/>
                <a:ext cx="687959" cy="687959"/>
              </a:xfrm>
              <a:prstGeom prst="ellipse">
                <a:avLst/>
              </a:prstGeom>
              <a:solidFill>
                <a:schemeClr val="accent6">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𝑩</m:t>
                          </m:r>
                        </m:sub>
                      </m:sSub>
                    </m:oMath>
                  </m:oMathPara>
                </a14:m>
                <a:endParaRPr lang="ar-AE" sz="4800" b="1" kern="0" baseline="30000" dirty="0">
                  <a:latin typeface="Montserrat" pitchFamily="2" charset="77"/>
                  <a:ea typeface="Arial"/>
                  <a:cs typeface="Arial"/>
                  <a:sym typeface="Arial"/>
                </a:endParaRPr>
              </a:p>
            </p:txBody>
          </p:sp>
        </mc:Choice>
        <mc:Fallback xmlns="">
          <p:sp>
            <p:nvSpPr>
              <p:cNvPr id="57" name="Google Shape;219;p33">
                <a:extLst>
                  <a:ext uri="{FF2B5EF4-FFF2-40B4-BE49-F238E27FC236}">
                    <a16:creationId xmlns:a16="http://schemas.microsoft.com/office/drawing/2014/main" id="{4B652833-A0FE-35C4-6BCE-0D89B3FD0FE0}"/>
                  </a:ext>
                </a:extLst>
              </p:cNvPr>
              <p:cNvSpPr>
                <a:spLocks noRot="1" noChangeAspect="1" noMove="1" noResize="1" noEditPoints="1" noAdjustHandles="1" noChangeArrowheads="1" noChangeShapeType="1" noTextEdit="1"/>
              </p:cNvSpPr>
              <p:nvPr/>
            </p:nvSpPr>
            <p:spPr>
              <a:xfrm>
                <a:off x="9817734" y="4373894"/>
                <a:ext cx="687959" cy="687959"/>
              </a:xfrm>
              <a:prstGeom prst="ellipse">
                <a:avLst/>
              </a:prstGeom>
              <a:blipFill>
                <a:blip r:embed="rId10"/>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Google Shape;219;p33">
                <a:extLst>
                  <a:ext uri="{FF2B5EF4-FFF2-40B4-BE49-F238E27FC236}">
                    <a16:creationId xmlns:a16="http://schemas.microsoft.com/office/drawing/2014/main" id="{EFD16348-06D9-749D-3798-F86C7AEE9C6F}"/>
                  </a:ext>
                </a:extLst>
              </p:cNvPr>
              <p:cNvSpPr>
                <a:spLocks noChangeAspect="1"/>
              </p:cNvSpPr>
              <p:nvPr/>
            </p:nvSpPr>
            <p:spPr>
              <a:xfrm>
                <a:off x="7615151" y="5258894"/>
                <a:ext cx="687959" cy="687959"/>
              </a:xfrm>
              <a:prstGeom prst="ellipse">
                <a:avLst/>
              </a:prstGeom>
              <a:solidFill>
                <a:schemeClr val="accent1">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𝑨</m:t>
                          </m:r>
                        </m:sub>
                      </m:sSub>
                    </m:oMath>
                  </m:oMathPara>
                </a14:m>
                <a:endParaRPr lang="ar-AE" sz="4800" b="1" kern="0" baseline="30000" dirty="0">
                  <a:latin typeface="Montserrat" pitchFamily="2" charset="77"/>
                  <a:ea typeface="Arial"/>
                  <a:cs typeface="Arial"/>
                  <a:sym typeface="Arial"/>
                </a:endParaRPr>
              </a:p>
            </p:txBody>
          </p:sp>
        </mc:Choice>
        <mc:Fallback xmlns="">
          <p:sp>
            <p:nvSpPr>
              <p:cNvPr id="58" name="Google Shape;219;p33">
                <a:extLst>
                  <a:ext uri="{FF2B5EF4-FFF2-40B4-BE49-F238E27FC236}">
                    <a16:creationId xmlns:a16="http://schemas.microsoft.com/office/drawing/2014/main" id="{EFD16348-06D9-749D-3798-F86C7AEE9C6F}"/>
                  </a:ext>
                </a:extLst>
              </p:cNvPr>
              <p:cNvSpPr>
                <a:spLocks noRot="1" noChangeAspect="1" noMove="1" noResize="1" noEditPoints="1" noAdjustHandles="1" noChangeArrowheads="1" noChangeShapeType="1" noTextEdit="1"/>
              </p:cNvSpPr>
              <p:nvPr/>
            </p:nvSpPr>
            <p:spPr>
              <a:xfrm>
                <a:off x="7615151" y="5258894"/>
                <a:ext cx="687959" cy="687959"/>
              </a:xfrm>
              <a:prstGeom prst="ellipse">
                <a:avLst/>
              </a:prstGeom>
              <a:blipFill>
                <a:blip r:embed="rId11"/>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Google Shape;219;p33">
                <a:extLst>
                  <a:ext uri="{FF2B5EF4-FFF2-40B4-BE49-F238E27FC236}">
                    <a16:creationId xmlns:a16="http://schemas.microsoft.com/office/drawing/2014/main" id="{C0209137-0880-92DF-BD6F-015EA3BFEA4F}"/>
                  </a:ext>
                </a:extLst>
              </p:cNvPr>
              <p:cNvSpPr>
                <a:spLocks noChangeAspect="1"/>
              </p:cNvSpPr>
              <p:nvPr/>
            </p:nvSpPr>
            <p:spPr>
              <a:xfrm>
                <a:off x="12029337" y="5258894"/>
                <a:ext cx="687959" cy="687959"/>
              </a:xfrm>
              <a:prstGeom prst="ellipse">
                <a:avLst/>
              </a:prstGeom>
              <a:solidFill>
                <a:schemeClr val="accent2">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𝑪</m:t>
                          </m:r>
                        </m:sub>
                      </m:sSub>
                    </m:oMath>
                  </m:oMathPara>
                </a14:m>
                <a:endParaRPr lang="ar-AE" sz="4800" b="1" kern="0" baseline="30000" dirty="0">
                  <a:latin typeface="Montserrat" pitchFamily="2" charset="77"/>
                  <a:ea typeface="Arial"/>
                  <a:cs typeface="Arial"/>
                  <a:sym typeface="Arial"/>
                </a:endParaRPr>
              </a:p>
            </p:txBody>
          </p:sp>
        </mc:Choice>
        <mc:Fallback xmlns="">
          <p:sp>
            <p:nvSpPr>
              <p:cNvPr id="59" name="Google Shape;219;p33">
                <a:extLst>
                  <a:ext uri="{FF2B5EF4-FFF2-40B4-BE49-F238E27FC236}">
                    <a16:creationId xmlns:a16="http://schemas.microsoft.com/office/drawing/2014/main" id="{C0209137-0880-92DF-BD6F-015EA3BFEA4F}"/>
                  </a:ext>
                </a:extLst>
              </p:cNvPr>
              <p:cNvSpPr>
                <a:spLocks noRot="1" noChangeAspect="1" noMove="1" noResize="1" noEditPoints="1" noAdjustHandles="1" noChangeArrowheads="1" noChangeShapeType="1" noTextEdit="1"/>
              </p:cNvSpPr>
              <p:nvPr/>
            </p:nvSpPr>
            <p:spPr>
              <a:xfrm>
                <a:off x="12029337" y="5258894"/>
                <a:ext cx="687959" cy="687959"/>
              </a:xfrm>
              <a:prstGeom prst="ellipse">
                <a:avLst/>
              </a:prstGeom>
              <a:blipFill>
                <a:blip r:embed="rId12"/>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Google Shape;219;p33">
                <a:extLst>
                  <a:ext uri="{FF2B5EF4-FFF2-40B4-BE49-F238E27FC236}">
                    <a16:creationId xmlns:a16="http://schemas.microsoft.com/office/drawing/2014/main" id="{80DC943E-ECBF-2ECF-DB19-A54D82930C4C}"/>
                  </a:ext>
                </a:extLst>
              </p:cNvPr>
              <p:cNvSpPr>
                <a:spLocks noChangeAspect="1"/>
              </p:cNvSpPr>
              <p:nvPr/>
            </p:nvSpPr>
            <p:spPr>
              <a:xfrm>
                <a:off x="9817734" y="6143894"/>
                <a:ext cx="687959" cy="687959"/>
              </a:xfrm>
              <a:prstGeom prst="ellipse">
                <a:avLst/>
              </a:prstGeom>
              <a:solidFill>
                <a:schemeClr val="accent5">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𝑫</m:t>
                          </m:r>
                        </m:sub>
                      </m:sSub>
                    </m:oMath>
                  </m:oMathPara>
                </a14:m>
                <a:endParaRPr lang="ar-AE" sz="4800" b="1" kern="0" baseline="30000" dirty="0">
                  <a:latin typeface="Montserrat" pitchFamily="2" charset="77"/>
                  <a:ea typeface="Arial"/>
                  <a:cs typeface="Arial"/>
                  <a:sym typeface="Arial"/>
                </a:endParaRPr>
              </a:p>
            </p:txBody>
          </p:sp>
        </mc:Choice>
        <mc:Fallback xmlns="">
          <p:sp>
            <p:nvSpPr>
              <p:cNvPr id="60" name="Google Shape;219;p33">
                <a:extLst>
                  <a:ext uri="{FF2B5EF4-FFF2-40B4-BE49-F238E27FC236}">
                    <a16:creationId xmlns:a16="http://schemas.microsoft.com/office/drawing/2014/main" id="{80DC943E-ECBF-2ECF-DB19-A54D82930C4C}"/>
                  </a:ext>
                </a:extLst>
              </p:cNvPr>
              <p:cNvSpPr>
                <a:spLocks noRot="1" noChangeAspect="1" noMove="1" noResize="1" noEditPoints="1" noAdjustHandles="1" noChangeArrowheads="1" noChangeShapeType="1" noTextEdit="1"/>
              </p:cNvSpPr>
              <p:nvPr/>
            </p:nvSpPr>
            <p:spPr>
              <a:xfrm>
                <a:off x="9817734" y="6143894"/>
                <a:ext cx="687959" cy="687959"/>
              </a:xfrm>
              <a:prstGeom prst="ellipse">
                <a:avLst/>
              </a:prstGeom>
              <a:blipFill>
                <a:blip r:embed="rId13"/>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Google Shape;219;p33">
                <a:extLst>
                  <a:ext uri="{FF2B5EF4-FFF2-40B4-BE49-F238E27FC236}">
                    <a16:creationId xmlns:a16="http://schemas.microsoft.com/office/drawing/2014/main" id="{7877309B-3E68-BC0A-CF11-C07E7F263584}"/>
                  </a:ext>
                </a:extLst>
              </p:cNvPr>
              <p:cNvSpPr>
                <a:spLocks noChangeAspect="1"/>
              </p:cNvSpPr>
              <p:nvPr/>
            </p:nvSpPr>
            <p:spPr>
              <a:xfrm>
                <a:off x="7615151" y="7028893"/>
                <a:ext cx="687959" cy="687959"/>
              </a:xfrm>
              <a:prstGeom prst="ellipse">
                <a:avLst/>
              </a:prstGeom>
              <a:solidFill>
                <a:srgbClr val="E8DE18"/>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𝑬</m:t>
                          </m:r>
                        </m:sub>
                      </m:sSub>
                    </m:oMath>
                  </m:oMathPara>
                </a14:m>
                <a:endParaRPr lang="ar-AE" sz="4800" b="1" kern="0" baseline="30000" dirty="0">
                  <a:latin typeface="Montserrat" pitchFamily="2" charset="77"/>
                  <a:ea typeface="Arial"/>
                  <a:cs typeface="Arial"/>
                  <a:sym typeface="Arial"/>
                </a:endParaRPr>
              </a:p>
            </p:txBody>
          </p:sp>
        </mc:Choice>
        <mc:Fallback xmlns="">
          <p:sp>
            <p:nvSpPr>
              <p:cNvPr id="61" name="Google Shape;219;p33">
                <a:extLst>
                  <a:ext uri="{FF2B5EF4-FFF2-40B4-BE49-F238E27FC236}">
                    <a16:creationId xmlns:a16="http://schemas.microsoft.com/office/drawing/2014/main" id="{7877309B-3E68-BC0A-CF11-C07E7F263584}"/>
                  </a:ext>
                </a:extLst>
              </p:cNvPr>
              <p:cNvSpPr>
                <a:spLocks noRot="1" noChangeAspect="1" noMove="1" noResize="1" noEditPoints="1" noAdjustHandles="1" noChangeArrowheads="1" noChangeShapeType="1" noTextEdit="1"/>
              </p:cNvSpPr>
              <p:nvPr/>
            </p:nvSpPr>
            <p:spPr>
              <a:xfrm>
                <a:off x="7615151" y="7028893"/>
                <a:ext cx="687959" cy="687959"/>
              </a:xfrm>
              <a:prstGeom prst="ellipse">
                <a:avLst/>
              </a:prstGeom>
              <a:blipFill>
                <a:blip r:embed="rId14"/>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Google Shape;219;p33">
                <a:extLst>
                  <a:ext uri="{FF2B5EF4-FFF2-40B4-BE49-F238E27FC236}">
                    <a16:creationId xmlns:a16="http://schemas.microsoft.com/office/drawing/2014/main" id="{07E167A4-4AEA-3F1D-7DDC-8A9C2472F242}"/>
                  </a:ext>
                </a:extLst>
              </p:cNvPr>
              <p:cNvSpPr>
                <a:spLocks noChangeAspect="1"/>
              </p:cNvSpPr>
              <p:nvPr/>
            </p:nvSpPr>
            <p:spPr>
              <a:xfrm>
                <a:off x="12020317" y="7028894"/>
                <a:ext cx="687959" cy="687959"/>
              </a:xfrm>
              <a:prstGeom prst="ellipse">
                <a:avLst/>
              </a:prstGeom>
              <a:solidFill>
                <a:schemeClr val="accent3">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𝑭</m:t>
                          </m:r>
                        </m:sub>
                      </m:sSub>
                    </m:oMath>
                  </m:oMathPara>
                </a14:m>
                <a:endParaRPr lang="ar-AE" sz="4800" b="1" kern="0" baseline="30000" dirty="0">
                  <a:latin typeface="Montserrat" pitchFamily="2" charset="77"/>
                  <a:ea typeface="Arial"/>
                  <a:cs typeface="Arial"/>
                  <a:sym typeface="Arial"/>
                </a:endParaRPr>
              </a:p>
            </p:txBody>
          </p:sp>
        </mc:Choice>
        <mc:Fallback xmlns="">
          <p:sp>
            <p:nvSpPr>
              <p:cNvPr id="62" name="Google Shape;219;p33">
                <a:extLst>
                  <a:ext uri="{FF2B5EF4-FFF2-40B4-BE49-F238E27FC236}">
                    <a16:creationId xmlns:a16="http://schemas.microsoft.com/office/drawing/2014/main" id="{07E167A4-4AEA-3F1D-7DDC-8A9C2472F242}"/>
                  </a:ext>
                </a:extLst>
              </p:cNvPr>
              <p:cNvSpPr>
                <a:spLocks noRot="1" noChangeAspect="1" noMove="1" noResize="1" noEditPoints="1" noAdjustHandles="1" noChangeArrowheads="1" noChangeShapeType="1" noTextEdit="1"/>
              </p:cNvSpPr>
              <p:nvPr/>
            </p:nvSpPr>
            <p:spPr>
              <a:xfrm>
                <a:off x="12020317" y="7028894"/>
                <a:ext cx="687959" cy="687959"/>
              </a:xfrm>
              <a:prstGeom prst="ellipse">
                <a:avLst/>
              </a:prstGeom>
              <a:blipFill>
                <a:blip r:embed="rId15"/>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47C22C99-A591-E6DB-D17D-3C905397BEFE}"/>
              </a:ext>
            </a:extLst>
          </p:cNvPr>
          <p:cNvCxnSpPr>
            <a:cxnSpLocks noChangeAspect="1"/>
          </p:cNvCxnSpPr>
          <p:nvPr/>
        </p:nvCxnSpPr>
        <p:spPr>
          <a:xfrm>
            <a:off x="3766772" y="4714099"/>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0A0C28D-F902-6F1E-CA48-C5018F75BB28}"/>
              </a:ext>
            </a:extLst>
          </p:cNvPr>
          <p:cNvCxnSpPr>
            <a:cxnSpLocks noChangeAspect="1"/>
          </p:cNvCxnSpPr>
          <p:nvPr/>
        </p:nvCxnSpPr>
        <p:spPr>
          <a:xfrm flipH="1" flipV="1">
            <a:off x="3766772" y="5052314"/>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4952DDA-53D2-FE36-2669-86996DF45F98}"/>
              </a:ext>
            </a:extLst>
          </p:cNvPr>
          <p:cNvCxnSpPr>
            <a:cxnSpLocks noChangeAspect="1"/>
          </p:cNvCxnSpPr>
          <p:nvPr/>
        </p:nvCxnSpPr>
        <p:spPr>
          <a:xfrm flipH="1">
            <a:off x="1621999" y="4746901"/>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6CCB7E-314E-E31F-339C-04005B1E0FBA}"/>
              </a:ext>
            </a:extLst>
          </p:cNvPr>
          <p:cNvCxnSpPr>
            <a:cxnSpLocks noChangeAspect="1"/>
          </p:cNvCxnSpPr>
          <p:nvPr/>
        </p:nvCxnSpPr>
        <p:spPr>
          <a:xfrm flipV="1">
            <a:off x="1621999" y="5085116"/>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A65702E-CEB4-2208-052C-666616D4C77F}"/>
              </a:ext>
            </a:extLst>
          </p:cNvPr>
          <p:cNvCxnSpPr>
            <a:cxnSpLocks noChangeAspect="1"/>
          </p:cNvCxnSpPr>
          <p:nvPr/>
        </p:nvCxnSpPr>
        <p:spPr>
          <a:xfrm flipV="1">
            <a:off x="3766772" y="5979655"/>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A24F5F3-6514-4E67-5138-9F0FD66C7952}"/>
              </a:ext>
            </a:extLst>
          </p:cNvPr>
          <p:cNvCxnSpPr>
            <a:cxnSpLocks noChangeAspect="1"/>
          </p:cNvCxnSpPr>
          <p:nvPr/>
        </p:nvCxnSpPr>
        <p:spPr>
          <a:xfrm flipH="1">
            <a:off x="3766772" y="5647689"/>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BDBD473-5818-87D2-CBD4-586DE6DF400A}"/>
              </a:ext>
            </a:extLst>
          </p:cNvPr>
          <p:cNvCxnSpPr>
            <a:cxnSpLocks noChangeAspect="1"/>
          </p:cNvCxnSpPr>
          <p:nvPr/>
        </p:nvCxnSpPr>
        <p:spPr>
          <a:xfrm>
            <a:off x="3766772" y="6523043"/>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B7D453B-C5BD-9383-26ED-0273B764342C}"/>
              </a:ext>
            </a:extLst>
          </p:cNvPr>
          <p:cNvCxnSpPr>
            <a:cxnSpLocks noChangeAspect="1"/>
          </p:cNvCxnSpPr>
          <p:nvPr/>
        </p:nvCxnSpPr>
        <p:spPr>
          <a:xfrm flipH="1" flipV="1">
            <a:off x="3766772" y="6790781"/>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8ABC641-49EA-C73D-9721-B1C60A04097F}"/>
              </a:ext>
            </a:extLst>
          </p:cNvPr>
          <p:cNvCxnSpPr>
            <a:cxnSpLocks noChangeAspect="1"/>
          </p:cNvCxnSpPr>
          <p:nvPr/>
        </p:nvCxnSpPr>
        <p:spPr>
          <a:xfrm>
            <a:off x="2135412" y="7234220"/>
            <a:ext cx="1989734"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0E5C20-BA74-F115-E4FE-1893FCC3B62A}"/>
              </a:ext>
            </a:extLst>
          </p:cNvPr>
          <p:cNvCxnSpPr>
            <a:cxnSpLocks noChangeAspect="1"/>
          </p:cNvCxnSpPr>
          <p:nvPr/>
        </p:nvCxnSpPr>
        <p:spPr>
          <a:xfrm flipH="1" flipV="1">
            <a:off x="2135412" y="7507130"/>
            <a:ext cx="1989734"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A8F0B95-C3F2-8854-B305-6F043465EFDF}"/>
              </a:ext>
            </a:extLst>
          </p:cNvPr>
          <p:cNvCxnSpPr>
            <a:cxnSpLocks noChangeAspect="1"/>
          </p:cNvCxnSpPr>
          <p:nvPr/>
        </p:nvCxnSpPr>
        <p:spPr>
          <a:xfrm flipH="1">
            <a:off x="1621999" y="6507097"/>
            <a:ext cx="810742" cy="4737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7704387-D14D-EA8B-B40B-18A8C6B758CE}"/>
              </a:ext>
            </a:extLst>
          </p:cNvPr>
          <p:cNvCxnSpPr>
            <a:cxnSpLocks noChangeAspect="1"/>
          </p:cNvCxnSpPr>
          <p:nvPr/>
        </p:nvCxnSpPr>
        <p:spPr>
          <a:xfrm flipV="1">
            <a:off x="1621999" y="6868197"/>
            <a:ext cx="810742" cy="4737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FC14D58B-D12B-2ADC-8B90-766D35539A69}"/>
              </a:ext>
            </a:extLst>
          </p:cNvPr>
          <p:cNvSpPr/>
          <p:nvPr/>
        </p:nvSpPr>
        <p:spPr>
          <a:xfrm>
            <a:off x="7391081" y="3910062"/>
            <a:ext cx="5541264" cy="4139183"/>
          </a:xfrm>
          <a:prstGeom prst="round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Content Placeholder 213" descr="Icon&#10;&#10;Description automatically generated">
            <a:extLst>
              <a:ext uri="{FF2B5EF4-FFF2-40B4-BE49-F238E27FC236}">
                <a16:creationId xmlns:a16="http://schemas.microsoft.com/office/drawing/2014/main" id="{83BE674B-804B-6D7C-1D58-EC082DED7B58}"/>
              </a:ext>
            </a:extLst>
          </p:cNvPr>
          <p:cNvPicPr>
            <a:picLocks noChangeAspect="1"/>
          </p:cNvPicPr>
          <p:nvPr/>
        </p:nvPicPr>
        <p:blipFill>
          <a:blip r:embed="rId16"/>
          <a:stretch>
            <a:fillRect/>
          </a:stretch>
        </p:blipFill>
        <p:spPr bwMode="auto">
          <a:xfrm>
            <a:off x="6051636" y="4571208"/>
            <a:ext cx="1188719" cy="1188719"/>
          </a:xfrm>
          <a:prstGeom prst="rect">
            <a:avLst/>
          </a:prstGeom>
          <a:noFill/>
          <a:ln w="9525">
            <a:noFill/>
            <a:miter lim="800000"/>
            <a:headEnd/>
            <a:tailEnd/>
          </a:ln>
        </p:spPr>
      </p:pic>
      <p:sp>
        <p:nvSpPr>
          <p:cNvPr id="17" name="TextBox 16">
            <a:extLst>
              <a:ext uri="{FF2B5EF4-FFF2-40B4-BE49-F238E27FC236}">
                <a16:creationId xmlns:a16="http://schemas.microsoft.com/office/drawing/2014/main" id="{5B8F71A9-4EC6-A9B5-3E13-75D82966D2EA}"/>
              </a:ext>
            </a:extLst>
          </p:cNvPr>
          <p:cNvSpPr txBox="1"/>
          <p:nvPr/>
        </p:nvSpPr>
        <p:spPr>
          <a:xfrm>
            <a:off x="7391080" y="3445772"/>
            <a:ext cx="32769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bg2"/>
                </a:solidFill>
                <a:latin typeface="Trebuchet MS" panose="020B0603020202020204" pitchFamily="34" charset="0"/>
              </a:rPr>
              <a:t>Latent Features</a:t>
            </a:r>
          </a:p>
        </p:txBody>
      </p:sp>
      <p:sp>
        <p:nvSpPr>
          <p:cNvPr id="18" name="TextBox 17">
            <a:extLst>
              <a:ext uri="{FF2B5EF4-FFF2-40B4-BE49-F238E27FC236}">
                <a16:creationId xmlns:a16="http://schemas.microsoft.com/office/drawing/2014/main" id="{CAA987D2-37F1-EAEB-4063-B81C8851DA46}"/>
              </a:ext>
            </a:extLst>
          </p:cNvPr>
          <p:cNvSpPr txBox="1"/>
          <p:nvPr/>
        </p:nvSpPr>
        <p:spPr>
          <a:xfrm>
            <a:off x="359646" y="3445772"/>
            <a:ext cx="32769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bg2"/>
                </a:solidFill>
                <a:latin typeface="Trebuchet MS" panose="020B0603020202020204" pitchFamily="34" charset="0"/>
              </a:rPr>
              <a:t>Input Graph</a:t>
            </a:r>
          </a:p>
        </p:txBody>
      </p:sp>
      <p:pic>
        <p:nvPicPr>
          <p:cNvPr id="19" name="Content Placeholder 213" descr="Icon&#10;&#10;Description automatically generated">
            <a:extLst>
              <a:ext uri="{FF2B5EF4-FFF2-40B4-BE49-F238E27FC236}">
                <a16:creationId xmlns:a16="http://schemas.microsoft.com/office/drawing/2014/main" id="{D1C53A9E-D74F-5469-8A19-D041D408B9EF}"/>
              </a:ext>
            </a:extLst>
          </p:cNvPr>
          <p:cNvPicPr>
            <a:picLocks noChangeAspect="1"/>
          </p:cNvPicPr>
          <p:nvPr/>
        </p:nvPicPr>
        <p:blipFill>
          <a:blip r:embed="rId16"/>
          <a:stretch>
            <a:fillRect/>
          </a:stretch>
        </p:blipFill>
        <p:spPr bwMode="auto">
          <a:xfrm>
            <a:off x="14167783" y="3753588"/>
            <a:ext cx="1188719" cy="1188719"/>
          </a:xfrm>
          <a:prstGeom prst="rect">
            <a:avLst/>
          </a:prstGeom>
          <a:noFill/>
          <a:ln w="9525">
            <a:noFill/>
            <a:miter lim="800000"/>
            <a:headEnd/>
            <a:tailEnd/>
          </a:ln>
        </p:spPr>
      </p:pic>
      <p:pic>
        <p:nvPicPr>
          <p:cNvPr id="20" name="Content Placeholder 213" descr="Icon&#10;&#10;Description automatically generated">
            <a:extLst>
              <a:ext uri="{FF2B5EF4-FFF2-40B4-BE49-F238E27FC236}">
                <a16:creationId xmlns:a16="http://schemas.microsoft.com/office/drawing/2014/main" id="{E60F021A-C108-AC8E-F148-6E6BECB4AD13}"/>
              </a:ext>
            </a:extLst>
          </p:cNvPr>
          <p:cNvPicPr>
            <a:picLocks noChangeAspect="1"/>
          </p:cNvPicPr>
          <p:nvPr/>
        </p:nvPicPr>
        <p:blipFill>
          <a:blip r:embed="rId16"/>
          <a:stretch>
            <a:fillRect/>
          </a:stretch>
        </p:blipFill>
        <p:spPr bwMode="auto">
          <a:xfrm>
            <a:off x="14167783" y="5171320"/>
            <a:ext cx="1188719" cy="1188719"/>
          </a:xfrm>
          <a:prstGeom prst="rect">
            <a:avLst/>
          </a:prstGeom>
          <a:noFill/>
          <a:ln w="9525">
            <a:noFill/>
            <a:miter lim="800000"/>
            <a:headEnd/>
            <a:tailEnd/>
          </a:ln>
        </p:spPr>
      </p:pic>
      <p:pic>
        <p:nvPicPr>
          <p:cNvPr id="21" name="Content Placeholder 213" descr="Icon&#10;&#10;Description automatically generated">
            <a:extLst>
              <a:ext uri="{FF2B5EF4-FFF2-40B4-BE49-F238E27FC236}">
                <a16:creationId xmlns:a16="http://schemas.microsoft.com/office/drawing/2014/main" id="{76AE4B36-8801-B74E-E87C-93F96EE91C16}"/>
              </a:ext>
            </a:extLst>
          </p:cNvPr>
          <p:cNvPicPr>
            <a:picLocks noChangeAspect="1"/>
          </p:cNvPicPr>
          <p:nvPr/>
        </p:nvPicPr>
        <p:blipFill>
          <a:blip r:embed="rId16"/>
          <a:stretch>
            <a:fillRect/>
          </a:stretch>
        </p:blipFill>
        <p:spPr bwMode="auto">
          <a:xfrm>
            <a:off x="14167783" y="6589052"/>
            <a:ext cx="1188719" cy="1188719"/>
          </a:xfrm>
          <a:prstGeom prst="rect">
            <a:avLst/>
          </a:prstGeom>
          <a:noFill/>
          <a:ln w="9525">
            <a:noFill/>
            <a:miter lim="800000"/>
            <a:headEnd/>
            <a:tailEnd/>
          </a:ln>
        </p:spPr>
      </p:pic>
      <p:sp>
        <p:nvSpPr>
          <p:cNvPr id="22" name="TextBox 21">
            <a:extLst>
              <a:ext uri="{FF2B5EF4-FFF2-40B4-BE49-F238E27FC236}">
                <a16:creationId xmlns:a16="http://schemas.microsoft.com/office/drawing/2014/main" id="{82E0FAA6-7600-6C9B-F42D-E6CC618DC8F6}"/>
              </a:ext>
            </a:extLst>
          </p:cNvPr>
          <p:cNvSpPr txBox="1"/>
          <p:nvPr/>
        </p:nvSpPr>
        <p:spPr>
          <a:xfrm>
            <a:off x="10505693" y="3243230"/>
            <a:ext cx="711116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600" dirty="0">
                <a:solidFill>
                  <a:schemeClr val="bg1"/>
                </a:solidFill>
                <a:latin typeface="Trebuchet MS" panose="020B0603020202020204" pitchFamily="34" charset="0"/>
              </a:rPr>
              <a:t>NOTE: Illustration assumes unweighted and undirected graph</a:t>
            </a:r>
          </a:p>
        </p:txBody>
      </p:sp>
      <p:sp>
        <p:nvSpPr>
          <p:cNvPr id="24" name="Rectangle: Rounded Corners 23">
            <a:extLst>
              <a:ext uri="{FF2B5EF4-FFF2-40B4-BE49-F238E27FC236}">
                <a16:creationId xmlns:a16="http://schemas.microsoft.com/office/drawing/2014/main" id="{5688F525-7CB9-5E94-F01B-58C1471BE322}"/>
              </a:ext>
            </a:extLst>
          </p:cNvPr>
          <p:cNvSpPr/>
          <p:nvPr/>
        </p:nvSpPr>
        <p:spPr>
          <a:xfrm>
            <a:off x="15358998" y="3910062"/>
            <a:ext cx="2257855" cy="73141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Graph Features</a:t>
            </a:r>
          </a:p>
        </p:txBody>
      </p:sp>
      <p:sp>
        <p:nvSpPr>
          <p:cNvPr id="25" name="Rectangle: Rounded Corners 24">
            <a:extLst>
              <a:ext uri="{FF2B5EF4-FFF2-40B4-BE49-F238E27FC236}">
                <a16:creationId xmlns:a16="http://schemas.microsoft.com/office/drawing/2014/main" id="{8A2D415C-7704-4559-2443-3AA46BA4030A}"/>
              </a:ext>
            </a:extLst>
          </p:cNvPr>
          <p:cNvSpPr/>
          <p:nvPr/>
        </p:nvSpPr>
        <p:spPr>
          <a:xfrm>
            <a:off x="15358998" y="5327794"/>
            <a:ext cx="2257855" cy="73152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Features</a:t>
            </a:r>
          </a:p>
        </p:txBody>
      </p:sp>
      <p:sp>
        <p:nvSpPr>
          <p:cNvPr id="26" name="Rectangle: Rounded Corners 25">
            <a:extLst>
              <a:ext uri="{FF2B5EF4-FFF2-40B4-BE49-F238E27FC236}">
                <a16:creationId xmlns:a16="http://schemas.microsoft.com/office/drawing/2014/main" id="{E3A41B75-14D7-87BA-6700-489D34A59149}"/>
              </a:ext>
            </a:extLst>
          </p:cNvPr>
          <p:cNvSpPr/>
          <p:nvPr/>
        </p:nvSpPr>
        <p:spPr>
          <a:xfrm>
            <a:off x="15358998" y="6745526"/>
            <a:ext cx="2257855" cy="73152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 Features</a:t>
            </a:r>
          </a:p>
        </p:txBody>
      </p:sp>
      <p:sp>
        <p:nvSpPr>
          <p:cNvPr id="29" name="TextBox 28">
            <a:extLst>
              <a:ext uri="{FF2B5EF4-FFF2-40B4-BE49-F238E27FC236}">
                <a16:creationId xmlns:a16="http://schemas.microsoft.com/office/drawing/2014/main" id="{4CA6B2C2-1E19-4401-ADA7-507AA345E369}"/>
              </a:ext>
            </a:extLst>
          </p:cNvPr>
          <p:cNvSpPr txBox="1"/>
          <p:nvPr/>
        </p:nvSpPr>
        <p:spPr>
          <a:xfrm>
            <a:off x="4817195" y="8183990"/>
            <a:ext cx="3657600" cy="118872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dirty="0">
                <a:solidFill>
                  <a:schemeClr val="bg1"/>
                </a:solidFill>
                <a:latin typeface="Trebuchet MS" panose="020B0603020202020204" pitchFamily="34" charset="0"/>
              </a:rPr>
              <a:t>Apply special neural network layer(s) that can exploit local interactions and update features to a latent space to represent nodes with features that are mindful of a node’s neighbors. </a:t>
            </a:r>
          </a:p>
        </p:txBody>
      </p:sp>
      <p:sp>
        <p:nvSpPr>
          <p:cNvPr id="30" name="TextBox 29">
            <a:extLst>
              <a:ext uri="{FF2B5EF4-FFF2-40B4-BE49-F238E27FC236}">
                <a16:creationId xmlns:a16="http://schemas.microsoft.com/office/drawing/2014/main" id="{F0F9276D-BF45-AC58-8CC7-8E35A7C88ED6}"/>
              </a:ext>
            </a:extLst>
          </p:cNvPr>
          <p:cNvSpPr txBox="1"/>
          <p:nvPr/>
        </p:nvSpPr>
        <p:spPr>
          <a:xfrm>
            <a:off x="11843947" y="8183990"/>
            <a:ext cx="3657600" cy="118872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dirty="0">
                <a:solidFill>
                  <a:schemeClr val="bg1"/>
                </a:solidFill>
                <a:latin typeface="Trebuchet MS" panose="020B0603020202020204" pitchFamily="34" charset="0"/>
              </a:rPr>
              <a:t>Apply neural network layer(s) based on the specific task</a:t>
            </a:r>
          </a:p>
        </p:txBody>
      </p:sp>
      <p:cxnSp>
        <p:nvCxnSpPr>
          <p:cNvPr id="37" name="Straight Connector 36">
            <a:extLst>
              <a:ext uri="{FF2B5EF4-FFF2-40B4-BE49-F238E27FC236}">
                <a16:creationId xmlns:a16="http://schemas.microsoft.com/office/drawing/2014/main" id="{1DE0B8FD-311A-6161-6062-888A3ABF4946}"/>
              </a:ext>
            </a:extLst>
          </p:cNvPr>
          <p:cNvCxnSpPr>
            <a:cxnSpLocks/>
          </p:cNvCxnSpPr>
          <p:nvPr/>
        </p:nvCxnSpPr>
        <p:spPr>
          <a:xfrm flipH="1">
            <a:off x="6156827" y="5992353"/>
            <a:ext cx="20455" cy="218912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7C7977-B9DB-38B8-A1D2-623C5B42E539}"/>
              </a:ext>
            </a:extLst>
          </p:cNvPr>
          <p:cNvCxnSpPr>
            <a:cxnSpLocks/>
          </p:cNvCxnSpPr>
          <p:nvPr/>
        </p:nvCxnSpPr>
        <p:spPr>
          <a:xfrm>
            <a:off x="13204034" y="5966679"/>
            <a:ext cx="17725" cy="221479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E6D348A-DAC5-E106-6FA2-910B908C8B84}"/>
                  </a:ext>
                </a:extLst>
              </p:cNvPr>
              <p:cNvSpPr txBox="1"/>
              <p:nvPr/>
            </p:nvSpPr>
            <p:spPr>
              <a:xfrm>
                <a:off x="15358998" y="4691994"/>
                <a:ext cx="2257855" cy="589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𝑧</m:t>
                          </m:r>
                        </m:e>
                        <m:sub>
                          <m:r>
                            <a:rPr lang="en-US" sz="1600" b="0" i="1" smtClean="0">
                              <a:solidFill>
                                <a:schemeClr val="bg1"/>
                              </a:solidFill>
                              <a:latin typeface="Cambria Math" panose="02040503050406030204" pitchFamily="18" charset="0"/>
                            </a:rPr>
                            <m:t>𝐺</m:t>
                          </m:r>
                        </m:sub>
                      </m:sSub>
                      <m:r>
                        <a:rPr lang="pt-BR" sz="160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𝑓</m:t>
                      </m:r>
                      <m:d>
                        <m:dPr>
                          <m:ctrlPr>
                            <a:rPr lang="en-US" sz="1600" b="0" i="1" smtClean="0">
                              <a:solidFill>
                                <a:schemeClr val="bg1"/>
                              </a:solidFill>
                              <a:latin typeface="Cambria Math" panose="02040503050406030204" pitchFamily="18" charset="0"/>
                            </a:rPr>
                          </m:ctrlPr>
                        </m:dPr>
                        <m:e>
                          <m:nary>
                            <m:naryPr>
                              <m:chr m:val="∑"/>
                              <m:supHide m:val="on"/>
                              <m:ctrlPr>
                                <a:rPr lang="en-US" sz="1600" b="0" i="1" smtClean="0">
                                  <a:solidFill>
                                    <a:schemeClr val="bg1"/>
                                  </a:solidFill>
                                  <a:latin typeface="Cambria Math" panose="02040503050406030204" pitchFamily="18" charset="0"/>
                                </a:rPr>
                              </m:ctrlPr>
                            </m:naryPr>
                            <m:sub>
                              <m:r>
                                <m:rPr>
                                  <m:brk m:alnAt="7"/>
                                </m:rPr>
                                <a:rPr lang="en-US" sz="1600" b="0" i="1" smtClean="0">
                                  <a:solidFill>
                                    <a:schemeClr val="bg1"/>
                                  </a:solidFill>
                                  <a:latin typeface="Cambria Math" panose="02040503050406030204" pitchFamily="18" charset="0"/>
                                </a:rPr>
                                <m:t>𝑖</m:t>
                              </m:r>
                            </m:sub>
                            <m:sup/>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𝑖</m:t>
                                  </m:r>
                                </m:sub>
                              </m:sSub>
                            </m:e>
                          </m:nary>
                        </m:e>
                      </m:d>
                    </m:oMath>
                  </m:oMathPara>
                </a14:m>
                <a:endParaRPr lang="en-US" sz="1600" dirty="0" err="1">
                  <a:solidFill>
                    <a:schemeClr val="bg1"/>
                  </a:solidFill>
                  <a:latin typeface="Trebuchet MS" panose="020B0603020202020204" pitchFamily="34" charset="0"/>
                </a:endParaRPr>
              </a:p>
            </p:txBody>
          </p:sp>
        </mc:Choice>
        <mc:Fallback xmlns="">
          <p:sp>
            <p:nvSpPr>
              <p:cNvPr id="66" name="TextBox 65">
                <a:extLst>
                  <a:ext uri="{FF2B5EF4-FFF2-40B4-BE49-F238E27FC236}">
                    <a16:creationId xmlns:a16="http://schemas.microsoft.com/office/drawing/2014/main" id="{AE6D348A-DAC5-E106-6FA2-910B908C8B84}"/>
                  </a:ext>
                </a:extLst>
              </p:cNvPr>
              <p:cNvSpPr txBox="1">
                <a:spLocks noRot="1" noChangeAspect="1" noMove="1" noResize="1" noEditPoints="1" noAdjustHandles="1" noChangeArrowheads="1" noChangeShapeType="1" noTextEdit="1"/>
              </p:cNvSpPr>
              <p:nvPr/>
            </p:nvSpPr>
            <p:spPr>
              <a:xfrm>
                <a:off x="15358998" y="4691994"/>
                <a:ext cx="2257855" cy="589200"/>
              </a:xfrm>
              <a:prstGeom prst="rect">
                <a:avLst/>
              </a:prstGeom>
              <a:blipFill>
                <a:blip r:embed="rId17"/>
                <a:stretch>
                  <a:fillRect t="-2083" b="-416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A7E0A859-DC05-0E4E-B421-4FD81B9CE8BD}"/>
                  </a:ext>
                </a:extLst>
              </p:cNvPr>
              <p:cNvSpPr txBox="1"/>
              <p:nvPr/>
            </p:nvSpPr>
            <p:spPr>
              <a:xfrm>
                <a:off x="15357394" y="6249077"/>
                <a:ext cx="2257856"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𝑧</m:t>
                          </m:r>
                        </m:e>
                        <m:sub>
                          <m:r>
                            <a:rPr lang="en-US" sz="1600" b="0" i="1" smtClean="0">
                              <a:solidFill>
                                <a:schemeClr val="bg1"/>
                              </a:solidFill>
                              <a:latin typeface="Cambria Math" panose="02040503050406030204" pitchFamily="18" charset="0"/>
                            </a:rPr>
                            <m:t>𝑖</m:t>
                          </m:r>
                        </m:sub>
                      </m:sSub>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𝑓</m:t>
                      </m:r>
                      <m:d>
                        <m:dPr>
                          <m:ctrlPr>
                            <a:rPr lang="en-US" sz="1600" b="0" i="1" smtClean="0">
                              <a:solidFill>
                                <a:schemeClr val="bg1"/>
                              </a:solidFill>
                              <a:latin typeface="Cambria Math" panose="02040503050406030204" pitchFamily="18" charset="0"/>
                              <a:ea typeface="Cambria Math" panose="02040503050406030204" pitchFamily="18" charset="0"/>
                            </a:rPr>
                          </m:ctrlPr>
                        </m:dPr>
                        <m:e>
                          <m:sSub>
                            <m:sSubPr>
                              <m:ctrlPr>
                                <a:rPr lang="en-US" sz="1600" b="0" i="1" smtClean="0">
                                  <a:solidFill>
                                    <a:schemeClr val="bg1"/>
                                  </a:solidFill>
                                  <a:latin typeface="Cambria Math" panose="02040503050406030204" pitchFamily="18" charset="0"/>
                                  <a:ea typeface="Cambria Math" panose="02040503050406030204" pitchFamily="18" charset="0"/>
                                </a:rPr>
                              </m:ctrlPr>
                            </m:sSubPr>
                            <m:e>
                              <m:r>
                                <a:rPr lang="en-US" sz="1600" b="0" i="1" smtClean="0">
                                  <a:solidFill>
                                    <a:schemeClr val="bg1"/>
                                  </a:solidFill>
                                  <a:latin typeface="Cambria Math" panose="02040503050406030204" pitchFamily="18" charset="0"/>
                                  <a:ea typeface="Cambria Math" panose="02040503050406030204" pitchFamily="18" charset="0"/>
                                </a:rPr>
                                <m:t>h</m:t>
                              </m:r>
                            </m:e>
                            <m:sub>
                              <m:r>
                                <a:rPr lang="en-US" sz="1600" b="0" i="1" smtClean="0">
                                  <a:solidFill>
                                    <a:schemeClr val="bg1"/>
                                  </a:solidFill>
                                  <a:latin typeface="Cambria Math" panose="02040503050406030204" pitchFamily="18" charset="0"/>
                                  <a:ea typeface="Cambria Math" panose="02040503050406030204" pitchFamily="18" charset="0"/>
                                </a:rPr>
                                <m:t>𝑖</m:t>
                              </m:r>
                            </m:sub>
                          </m:sSub>
                        </m:e>
                      </m:d>
                    </m:oMath>
                  </m:oMathPara>
                </a14:m>
                <a:endParaRPr lang="en-US" sz="1600" dirty="0">
                  <a:solidFill>
                    <a:schemeClr val="bg1"/>
                  </a:solidFill>
                  <a:latin typeface="Trebuchet MS" panose="020B0603020202020204" pitchFamily="34" charset="0"/>
                </a:endParaRPr>
              </a:p>
            </p:txBody>
          </p:sp>
        </mc:Choice>
        <mc:Fallback xmlns="">
          <p:sp>
            <p:nvSpPr>
              <p:cNvPr id="69" name="TextBox 68">
                <a:extLst>
                  <a:ext uri="{FF2B5EF4-FFF2-40B4-BE49-F238E27FC236}">
                    <a16:creationId xmlns:a16="http://schemas.microsoft.com/office/drawing/2014/main" id="{A7E0A859-DC05-0E4E-B421-4FD81B9CE8BD}"/>
                  </a:ext>
                </a:extLst>
              </p:cNvPr>
              <p:cNvSpPr txBox="1">
                <a:spLocks noRot="1" noChangeAspect="1" noMove="1" noResize="1" noEditPoints="1" noAdjustHandles="1" noChangeArrowheads="1" noChangeShapeType="1" noTextEdit="1"/>
              </p:cNvSpPr>
              <p:nvPr/>
            </p:nvSpPr>
            <p:spPr>
              <a:xfrm>
                <a:off x="15357394" y="6249077"/>
                <a:ext cx="2257856" cy="313932"/>
              </a:xfrm>
              <a:prstGeom prst="rect">
                <a:avLst/>
              </a:prstGeom>
              <a:blipFill>
                <a:blip r:embed="rId18"/>
                <a:stretch>
                  <a:fillRect b="-11538"/>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C374A90-CA15-8DC8-14AC-F1E38FD40C75}"/>
                  </a:ext>
                </a:extLst>
              </p:cNvPr>
              <p:cNvSpPr txBox="1"/>
              <p:nvPr/>
            </p:nvSpPr>
            <p:spPr>
              <a:xfrm>
                <a:off x="15357393" y="7656902"/>
                <a:ext cx="225945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𝑧</m:t>
                          </m:r>
                        </m:e>
                        <m:sub>
                          <m:r>
                            <a:rPr lang="en-US" sz="1600" b="0" i="1" smtClean="0">
                              <a:solidFill>
                                <a:schemeClr val="bg1"/>
                              </a:solidFill>
                              <a:latin typeface="Cambria Math" panose="02040503050406030204" pitchFamily="18" charset="0"/>
                            </a:rPr>
                            <m:t>𝑐𝑑</m:t>
                          </m:r>
                        </m:sub>
                      </m:sSub>
                      <m:r>
                        <a:rPr lang="en-US" sz="160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𝑓</m:t>
                      </m:r>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𝑐</m:t>
                              </m:r>
                            </m:sub>
                          </m:sSub>
                          <m:r>
                            <a:rPr lang="en-US" sz="1600" b="0" i="1" smtClean="0">
                              <a:solidFill>
                                <a:schemeClr val="bg1"/>
                              </a:solidFill>
                              <a:latin typeface="Cambria Math" panose="02040503050406030204" pitchFamily="18" charset="0"/>
                            </a:rPr>
                            <m:t>,</m:t>
                          </m:r>
                          <m:sSub>
                            <m:sSubPr>
                              <m:ctrlPr>
                                <a:rPr lang="en-US" sz="1600" i="1" smtClean="0">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𝑑</m:t>
                              </m:r>
                            </m:sub>
                          </m:sSub>
                          <m:r>
                            <a:rPr lang="en-US" sz="1600" i="1">
                              <a:solidFill>
                                <a:schemeClr val="bg1"/>
                              </a:solidFill>
                              <a:latin typeface="Cambria Math" panose="02040503050406030204" pitchFamily="18" charset="0"/>
                            </a:rPr>
                            <m:t>,</m:t>
                          </m:r>
                          <m:sSub>
                            <m:sSubPr>
                              <m:ctrlPr>
                                <a:rPr lang="en-US" sz="160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𝑒</m:t>
                              </m:r>
                            </m:e>
                            <m:sub>
                              <m:r>
                                <a:rPr lang="en-US" sz="1600" b="0" i="1" smtClean="0">
                                  <a:solidFill>
                                    <a:schemeClr val="bg1"/>
                                  </a:solidFill>
                                  <a:latin typeface="Cambria Math" panose="02040503050406030204" pitchFamily="18" charset="0"/>
                                </a:rPr>
                                <m:t>𝑐𝑑</m:t>
                              </m:r>
                            </m:sub>
                          </m:sSub>
                        </m:e>
                      </m:d>
                    </m:oMath>
                  </m:oMathPara>
                </a14:m>
                <a:endParaRPr lang="en-US" sz="1600" dirty="0">
                  <a:solidFill>
                    <a:schemeClr val="bg1"/>
                  </a:solidFill>
                  <a:latin typeface="Trebuchet MS" panose="020B0603020202020204" pitchFamily="34" charset="0"/>
                </a:endParaRPr>
              </a:p>
            </p:txBody>
          </p:sp>
        </mc:Choice>
        <mc:Fallback xmlns="">
          <p:sp>
            <p:nvSpPr>
              <p:cNvPr id="70" name="TextBox 69">
                <a:extLst>
                  <a:ext uri="{FF2B5EF4-FFF2-40B4-BE49-F238E27FC236}">
                    <a16:creationId xmlns:a16="http://schemas.microsoft.com/office/drawing/2014/main" id="{0C374A90-CA15-8DC8-14AC-F1E38FD40C75}"/>
                  </a:ext>
                </a:extLst>
              </p:cNvPr>
              <p:cNvSpPr txBox="1">
                <a:spLocks noRot="1" noChangeAspect="1" noMove="1" noResize="1" noEditPoints="1" noAdjustHandles="1" noChangeArrowheads="1" noChangeShapeType="1" noTextEdit="1"/>
              </p:cNvSpPr>
              <p:nvPr/>
            </p:nvSpPr>
            <p:spPr>
              <a:xfrm>
                <a:off x="15357393" y="7656902"/>
                <a:ext cx="2259459" cy="313932"/>
              </a:xfrm>
              <a:prstGeom prst="rect">
                <a:avLst/>
              </a:prstGeom>
              <a:blipFill>
                <a:blip r:embed="rId19"/>
                <a:stretch>
                  <a:fillRect b="-11538"/>
                </a:stretch>
              </a:blipFill>
              <a:ln w="6350">
                <a:noFill/>
              </a:ln>
            </p:spPr>
            <p:txBody>
              <a:bodyPr/>
              <a:lstStyle/>
              <a:p>
                <a:r>
                  <a:rPr lang="en-US">
                    <a:noFill/>
                  </a:rPr>
                  <a:t> </a:t>
                </a:r>
              </a:p>
            </p:txBody>
          </p:sp>
        </mc:Fallback>
      </mc:AlternateContent>
      <p:sp>
        <p:nvSpPr>
          <p:cNvPr id="72" name="TextBox 71">
            <a:extLst>
              <a:ext uri="{FF2B5EF4-FFF2-40B4-BE49-F238E27FC236}">
                <a16:creationId xmlns:a16="http://schemas.microsoft.com/office/drawing/2014/main" id="{F8743229-69F8-F61E-2787-9FCB75839F00}"/>
              </a:ext>
            </a:extLst>
          </p:cNvPr>
          <p:cNvSpPr txBox="1"/>
          <p:nvPr/>
        </p:nvSpPr>
        <p:spPr>
          <a:xfrm>
            <a:off x="6105339" y="6143894"/>
            <a:ext cx="123291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b="1" dirty="0">
                <a:solidFill>
                  <a:schemeClr val="bg2"/>
                </a:solidFill>
                <a:latin typeface="Trebuchet MS" panose="020B0603020202020204" pitchFamily="34" charset="0"/>
              </a:rPr>
              <a:t>GNN</a:t>
            </a:r>
          </a:p>
        </p:txBody>
      </p:sp>
    </p:spTree>
    <p:extLst>
      <p:ext uri="{BB962C8B-B14F-4D97-AF65-F5344CB8AC3E}">
        <p14:creationId xmlns:p14="http://schemas.microsoft.com/office/powerpoint/2010/main" val="287148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B461-1EA4-A9C0-BF66-53C0302B737D}"/>
              </a:ext>
            </a:extLst>
          </p:cNvPr>
          <p:cNvSpPr>
            <a:spLocks noGrp="1"/>
          </p:cNvSpPr>
          <p:nvPr>
            <p:ph type="title"/>
          </p:nvPr>
        </p:nvSpPr>
        <p:spPr/>
        <p:txBody>
          <a:bodyPr/>
          <a:lstStyle/>
          <a:p>
            <a:r>
              <a:rPr lang="en-US" dirty="0"/>
              <a:t>Graph-level Task</a:t>
            </a:r>
          </a:p>
        </p:txBody>
      </p:sp>
      <p:sp>
        <p:nvSpPr>
          <p:cNvPr id="4" name="Text Placeholder 3">
            <a:extLst>
              <a:ext uri="{FF2B5EF4-FFF2-40B4-BE49-F238E27FC236}">
                <a16:creationId xmlns:a16="http://schemas.microsoft.com/office/drawing/2014/main" id="{9FFE99C7-DB0C-A10B-9AD7-4B31FC9701D5}"/>
              </a:ext>
            </a:extLst>
          </p:cNvPr>
          <p:cNvSpPr>
            <a:spLocks noGrp="1"/>
          </p:cNvSpPr>
          <p:nvPr>
            <p:ph type="body" sz="quarter" idx="10"/>
          </p:nvPr>
        </p:nvSpPr>
        <p:spPr/>
        <p:txBody>
          <a:bodyPr/>
          <a:lstStyle/>
          <a:p>
            <a:r>
              <a:rPr lang="en-US" dirty="0"/>
              <a:t>Use (Latent) Node Features and Edge Features to Predict a Global Graph Property</a:t>
            </a:r>
          </a:p>
        </p:txBody>
      </p:sp>
      <p:cxnSp>
        <p:nvCxnSpPr>
          <p:cNvPr id="129" name="Straight Arrow Connector 128">
            <a:extLst>
              <a:ext uri="{FF2B5EF4-FFF2-40B4-BE49-F238E27FC236}">
                <a16:creationId xmlns:a16="http://schemas.microsoft.com/office/drawing/2014/main" id="{B522F26D-F7C1-2C7E-ECA8-F689D5C94227}"/>
              </a:ext>
            </a:extLst>
          </p:cNvPr>
          <p:cNvCxnSpPr>
            <a:cxnSpLocks/>
            <a:endCxn id="41" idx="1"/>
          </p:cNvCxnSpPr>
          <p:nvPr/>
        </p:nvCxnSpPr>
        <p:spPr>
          <a:xfrm flipV="1">
            <a:off x="8303110" y="4347948"/>
            <a:ext cx="5864673" cy="12549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691B11F-3325-42E9-22E7-C8FFB67996EE}"/>
              </a:ext>
            </a:extLst>
          </p:cNvPr>
          <p:cNvCxnSpPr>
            <a:cxnSpLocks/>
            <a:endCxn id="41" idx="1"/>
          </p:cNvCxnSpPr>
          <p:nvPr/>
        </p:nvCxnSpPr>
        <p:spPr>
          <a:xfrm flipV="1">
            <a:off x="10505693" y="4347948"/>
            <a:ext cx="3662090" cy="3699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12C8A79-6742-E638-9EFE-FC60EBC70B79}"/>
              </a:ext>
            </a:extLst>
          </p:cNvPr>
          <p:cNvCxnSpPr>
            <a:cxnSpLocks/>
            <a:endCxn id="41" idx="1"/>
          </p:cNvCxnSpPr>
          <p:nvPr/>
        </p:nvCxnSpPr>
        <p:spPr>
          <a:xfrm flipV="1">
            <a:off x="12364297" y="4347948"/>
            <a:ext cx="1803486" cy="26809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665A31F-B6A8-6D32-4285-C98F4A967C32}"/>
              </a:ext>
            </a:extLst>
          </p:cNvPr>
          <p:cNvCxnSpPr>
            <a:cxnSpLocks/>
            <a:endCxn id="41" idx="1"/>
          </p:cNvCxnSpPr>
          <p:nvPr/>
        </p:nvCxnSpPr>
        <p:spPr>
          <a:xfrm flipV="1">
            <a:off x="12717296" y="4347948"/>
            <a:ext cx="1450487" cy="12549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3AD2580-0C35-0656-B35E-D0C50045C83F}"/>
              </a:ext>
            </a:extLst>
          </p:cNvPr>
          <p:cNvSpPr txBox="1"/>
          <p:nvPr/>
        </p:nvSpPr>
        <p:spPr>
          <a:xfrm>
            <a:off x="10505693" y="3230530"/>
            <a:ext cx="711116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600" dirty="0">
                <a:solidFill>
                  <a:schemeClr val="bg1"/>
                </a:solidFill>
                <a:latin typeface="Trebuchet MS" panose="020B0603020202020204" pitchFamily="34" charset="0"/>
              </a:rPr>
              <a:t>NOTE: Illustration assumes unweighted and undirected graph</a:t>
            </a:r>
          </a:p>
        </p:txBody>
      </p:sp>
      <p:pic>
        <p:nvPicPr>
          <p:cNvPr id="41" name="Content Placeholder 213" descr="Icon&#10;&#10;Description automatically generated">
            <a:extLst>
              <a:ext uri="{FF2B5EF4-FFF2-40B4-BE49-F238E27FC236}">
                <a16:creationId xmlns:a16="http://schemas.microsoft.com/office/drawing/2014/main" id="{22DA8C42-A00F-E525-E4CD-FA6546781629}"/>
              </a:ext>
            </a:extLst>
          </p:cNvPr>
          <p:cNvPicPr>
            <a:picLocks noChangeAspect="1"/>
          </p:cNvPicPr>
          <p:nvPr/>
        </p:nvPicPr>
        <p:blipFill>
          <a:blip r:embed="rId2"/>
          <a:stretch>
            <a:fillRect/>
          </a:stretch>
        </p:blipFill>
        <p:spPr bwMode="auto">
          <a:xfrm>
            <a:off x="14167783" y="3753588"/>
            <a:ext cx="1188719" cy="1188719"/>
          </a:xfrm>
          <a:prstGeom prst="rect">
            <a:avLst/>
          </a:prstGeom>
          <a:noFill/>
          <a:ln w="9525">
            <a:noFill/>
            <a:miter lim="800000"/>
            <a:headEnd/>
            <a:tailEnd/>
          </a:ln>
        </p:spPr>
      </p:pic>
      <p:pic>
        <p:nvPicPr>
          <p:cNvPr id="42" name="Content Placeholder 213" descr="Icon&#10;&#10;Description automatically generated">
            <a:extLst>
              <a:ext uri="{FF2B5EF4-FFF2-40B4-BE49-F238E27FC236}">
                <a16:creationId xmlns:a16="http://schemas.microsoft.com/office/drawing/2014/main" id="{9ABF7608-FC30-7A7E-8980-4E3FFCAE74CF}"/>
              </a:ext>
            </a:extLst>
          </p:cNvPr>
          <p:cNvPicPr>
            <a:picLocks noChangeAspect="1"/>
          </p:cNvPicPr>
          <p:nvPr/>
        </p:nvPicPr>
        <p:blipFill>
          <a:blip r:embed="rId2"/>
          <a:stretch>
            <a:fillRect/>
          </a:stretch>
        </p:blipFill>
        <p:spPr bwMode="auto">
          <a:xfrm>
            <a:off x="14167783" y="5171320"/>
            <a:ext cx="1188719" cy="1188719"/>
          </a:xfrm>
          <a:prstGeom prst="rect">
            <a:avLst/>
          </a:prstGeom>
          <a:noFill/>
          <a:ln w="9525">
            <a:noFill/>
            <a:miter lim="800000"/>
            <a:headEnd/>
            <a:tailEnd/>
          </a:ln>
        </p:spPr>
      </p:pic>
      <p:pic>
        <p:nvPicPr>
          <p:cNvPr id="43" name="Content Placeholder 213" descr="Icon&#10;&#10;Description automatically generated">
            <a:extLst>
              <a:ext uri="{FF2B5EF4-FFF2-40B4-BE49-F238E27FC236}">
                <a16:creationId xmlns:a16="http://schemas.microsoft.com/office/drawing/2014/main" id="{ED4217B3-5638-518A-223C-42110CBED564}"/>
              </a:ext>
            </a:extLst>
          </p:cNvPr>
          <p:cNvPicPr>
            <a:picLocks noChangeAspect="1"/>
          </p:cNvPicPr>
          <p:nvPr/>
        </p:nvPicPr>
        <p:blipFill>
          <a:blip r:embed="rId2"/>
          <a:stretch>
            <a:fillRect/>
          </a:stretch>
        </p:blipFill>
        <p:spPr bwMode="auto">
          <a:xfrm>
            <a:off x="14167783" y="6589052"/>
            <a:ext cx="1188719" cy="1188719"/>
          </a:xfrm>
          <a:prstGeom prst="rect">
            <a:avLst/>
          </a:prstGeom>
          <a:noFill/>
          <a:ln w="9525">
            <a:noFill/>
            <a:miter lim="800000"/>
            <a:headEnd/>
            <a:tailEnd/>
          </a:ln>
        </p:spPr>
      </p:pic>
      <p:sp>
        <p:nvSpPr>
          <p:cNvPr id="44" name="Rectangle: Rounded Corners 43">
            <a:extLst>
              <a:ext uri="{FF2B5EF4-FFF2-40B4-BE49-F238E27FC236}">
                <a16:creationId xmlns:a16="http://schemas.microsoft.com/office/drawing/2014/main" id="{85180BF2-A844-369C-663F-0C18740507D5}"/>
              </a:ext>
            </a:extLst>
          </p:cNvPr>
          <p:cNvSpPr/>
          <p:nvPr/>
        </p:nvSpPr>
        <p:spPr>
          <a:xfrm>
            <a:off x="15358998" y="3910062"/>
            <a:ext cx="2257855" cy="73141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Graph Features</a:t>
            </a:r>
          </a:p>
        </p:txBody>
      </p:sp>
      <p:sp>
        <p:nvSpPr>
          <p:cNvPr id="45" name="Rectangle: Rounded Corners 44">
            <a:extLst>
              <a:ext uri="{FF2B5EF4-FFF2-40B4-BE49-F238E27FC236}">
                <a16:creationId xmlns:a16="http://schemas.microsoft.com/office/drawing/2014/main" id="{46BD931B-B982-89EA-C30F-E047087645A1}"/>
              </a:ext>
            </a:extLst>
          </p:cNvPr>
          <p:cNvSpPr/>
          <p:nvPr/>
        </p:nvSpPr>
        <p:spPr>
          <a:xfrm>
            <a:off x="15358998" y="5327794"/>
            <a:ext cx="2257855" cy="731520"/>
          </a:xfrm>
          <a:prstGeom prst="roundRect">
            <a:avLst/>
          </a:prstGeom>
          <a:solidFill>
            <a:srgbClr val="00559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Features</a:t>
            </a:r>
          </a:p>
        </p:txBody>
      </p:sp>
      <p:sp>
        <p:nvSpPr>
          <p:cNvPr id="46" name="Rectangle: Rounded Corners 45">
            <a:extLst>
              <a:ext uri="{FF2B5EF4-FFF2-40B4-BE49-F238E27FC236}">
                <a16:creationId xmlns:a16="http://schemas.microsoft.com/office/drawing/2014/main" id="{7B4650C5-8DFC-8DD7-801C-888CAC97A5EB}"/>
              </a:ext>
            </a:extLst>
          </p:cNvPr>
          <p:cNvSpPr/>
          <p:nvPr/>
        </p:nvSpPr>
        <p:spPr>
          <a:xfrm>
            <a:off x="15358998" y="6745526"/>
            <a:ext cx="2257855" cy="731520"/>
          </a:xfrm>
          <a:prstGeom prst="roundRect">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 Features</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6FF8357-EE30-AD84-23BB-19D68CA8ECBF}"/>
                  </a:ext>
                </a:extLst>
              </p:cNvPr>
              <p:cNvSpPr txBox="1"/>
              <p:nvPr/>
            </p:nvSpPr>
            <p:spPr>
              <a:xfrm>
                <a:off x="15358998" y="4691994"/>
                <a:ext cx="2257855" cy="589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𝑧</m:t>
                          </m:r>
                        </m:e>
                        <m:sub>
                          <m:r>
                            <a:rPr lang="en-US" sz="1600" b="0" i="1" smtClean="0">
                              <a:solidFill>
                                <a:schemeClr val="bg1"/>
                              </a:solidFill>
                              <a:latin typeface="Cambria Math" panose="02040503050406030204" pitchFamily="18" charset="0"/>
                            </a:rPr>
                            <m:t>𝐺</m:t>
                          </m:r>
                        </m:sub>
                      </m:sSub>
                      <m:r>
                        <a:rPr lang="pt-BR" sz="160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𝑓</m:t>
                      </m:r>
                      <m:d>
                        <m:dPr>
                          <m:ctrlPr>
                            <a:rPr lang="en-US" sz="1600" b="0" i="1" smtClean="0">
                              <a:solidFill>
                                <a:schemeClr val="bg1"/>
                              </a:solidFill>
                              <a:latin typeface="Cambria Math" panose="02040503050406030204" pitchFamily="18" charset="0"/>
                            </a:rPr>
                          </m:ctrlPr>
                        </m:dPr>
                        <m:e>
                          <m:nary>
                            <m:naryPr>
                              <m:chr m:val="∑"/>
                              <m:supHide m:val="on"/>
                              <m:ctrlPr>
                                <a:rPr lang="en-US" sz="1600" b="0" i="1" smtClean="0">
                                  <a:solidFill>
                                    <a:schemeClr val="bg1"/>
                                  </a:solidFill>
                                  <a:latin typeface="Cambria Math" panose="02040503050406030204" pitchFamily="18" charset="0"/>
                                </a:rPr>
                              </m:ctrlPr>
                            </m:naryPr>
                            <m:sub>
                              <m:r>
                                <m:rPr>
                                  <m:brk m:alnAt="7"/>
                                </m:rPr>
                                <a:rPr lang="en-US" sz="1600" b="0" i="1" smtClean="0">
                                  <a:solidFill>
                                    <a:schemeClr val="bg1"/>
                                  </a:solidFill>
                                  <a:latin typeface="Cambria Math" panose="02040503050406030204" pitchFamily="18" charset="0"/>
                                </a:rPr>
                                <m:t>𝑖</m:t>
                              </m:r>
                            </m:sub>
                            <m:sup/>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𝑖</m:t>
                                  </m:r>
                                </m:sub>
                              </m:sSub>
                            </m:e>
                          </m:nary>
                        </m:e>
                      </m:d>
                    </m:oMath>
                  </m:oMathPara>
                </a14:m>
                <a:endParaRPr lang="en-US" sz="1600" dirty="0" err="1">
                  <a:solidFill>
                    <a:schemeClr val="bg1"/>
                  </a:solidFill>
                  <a:latin typeface="Trebuchet MS" panose="020B0603020202020204" pitchFamily="34" charset="0"/>
                </a:endParaRPr>
              </a:p>
            </p:txBody>
          </p:sp>
        </mc:Choice>
        <mc:Fallback xmlns="">
          <p:sp>
            <p:nvSpPr>
              <p:cNvPr id="47" name="TextBox 46">
                <a:extLst>
                  <a:ext uri="{FF2B5EF4-FFF2-40B4-BE49-F238E27FC236}">
                    <a16:creationId xmlns:a16="http://schemas.microsoft.com/office/drawing/2014/main" id="{C6FF8357-EE30-AD84-23BB-19D68CA8ECBF}"/>
                  </a:ext>
                </a:extLst>
              </p:cNvPr>
              <p:cNvSpPr txBox="1">
                <a:spLocks noRot="1" noChangeAspect="1" noMove="1" noResize="1" noEditPoints="1" noAdjustHandles="1" noChangeArrowheads="1" noChangeShapeType="1" noTextEdit="1"/>
              </p:cNvSpPr>
              <p:nvPr/>
            </p:nvSpPr>
            <p:spPr>
              <a:xfrm>
                <a:off x="15358998" y="4691994"/>
                <a:ext cx="2257855" cy="589200"/>
              </a:xfrm>
              <a:prstGeom prst="rect">
                <a:avLst/>
              </a:prstGeom>
              <a:blipFill>
                <a:blip r:embed="rId5"/>
                <a:stretch>
                  <a:fillRect t="-2083" b="-4167"/>
                </a:stretch>
              </a:blipFill>
              <a:ln w="6350">
                <a:noFill/>
              </a:ln>
            </p:spPr>
            <p:txBody>
              <a:bodyPr/>
              <a:lstStyle/>
              <a:p>
                <a:r>
                  <a:rPr lang="en-US">
                    <a:noFill/>
                  </a:rPr>
                  <a:t> </a:t>
                </a:r>
              </a:p>
            </p:txBody>
          </p:sp>
        </mc:Fallback>
      </mc:AlternateContent>
      <p:sp>
        <p:nvSpPr>
          <p:cNvPr id="82" name="Arrow: Right 81">
            <a:extLst>
              <a:ext uri="{FF2B5EF4-FFF2-40B4-BE49-F238E27FC236}">
                <a16:creationId xmlns:a16="http://schemas.microsoft.com/office/drawing/2014/main" id="{0642094B-70B7-2B05-E029-4957CC413631}"/>
              </a:ext>
            </a:extLst>
          </p:cNvPr>
          <p:cNvSpPr/>
          <p:nvPr/>
        </p:nvSpPr>
        <p:spPr>
          <a:xfrm>
            <a:off x="6107432" y="5685108"/>
            <a:ext cx="1077126" cy="61449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077C0B96-3237-8AE1-C861-97BA9298B25C}"/>
              </a:ext>
            </a:extLst>
          </p:cNvPr>
          <p:cNvSpPr/>
          <p:nvPr/>
        </p:nvSpPr>
        <p:spPr>
          <a:xfrm>
            <a:off x="359647" y="3910063"/>
            <a:ext cx="5541264" cy="4139183"/>
          </a:xfrm>
          <a:prstGeom prst="round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8839088D-DEDA-8648-05C1-9415EF7849DE}"/>
              </a:ext>
            </a:extLst>
          </p:cNvPr>
          <p:cNvCxnSpPr>
            <a:cxnSpLocks noChangeAspect="1"/>
            <a:stCxn id="96" idx="6"/>
            <a:endCxn id="94" idx="2"/>
          </p:cNvCxnSpPr>
          <p:nvPr/>
        </p:nvCxnSpPr>
        <p:spPr>
          <a:xfrm flipV="1">
            <a:off x="1273009" y="471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B43097-C2B4-88FC-1722-34C52FE1157C}"/>
              </a:ext>
            </a:extLst>
          </p:cNvPr>
          <p:cNvCxnSpPr>
            <a:cxnSpLocks noChangeAspect="1"/>
            <a:stCxn id="97" idx="2"/>
            <a:endCxn id="94" idx="6"/>
          </p:cNvCxnSpPr>
          <p:nvPr/>
        </p:nvCxnSpPr>
        <p:spPr>
          <a:xfrm flipH="1" flipV="1">
            <a:off x="3475592" y="4717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5BFE222-8E85-6233-4E53-545152E8105C}"/>
              </a:ext>
            </a:extLst>
          </p:cNvPr>
          <p:cNvCxnSpPr>
            <a:cxnSpLocks noChangeAspect="1"/>
            <a:stCxn id="99" idx="6"/>
            <a:endCxn id="97" idx="2"/>
          </p:cNvCxnSpPr>
          <p:nvPr/>
        </p:nvCxnSpPr>
        <p:spPr>
          <a:xfrm flipV="1">
            <a:off x="3475592" y="5602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03F9D43-4742-760B-B3D1-6312B6D89AB5}"/>
              </a:ext>
            </a:extLst>
          </p:cNvPr>
          <p:cNvCxnSpPr>
            <a:cxnSpLocks noChangeAspect="1"/>
            <a:stCxn id="99" idx="2"/>
            <a:endCxn id="100" idx="6"/>
          </p:cNvCxnSpPr>
          <p:nvPr/>
        </p:nvCxnSpPr>
        <p:spPr>
          <a:xfrm flipH="1">
            <a:off x="1273009" y="6487874"/>
            <a:ext cx="1514624" cy="884999"/>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6A4EFEC-C362-0A03-7BA7-07E054243B21}"/>
              </a:ext>
            </a:extLst>
          </p:cNvPr>
          <p:cNvCxnSpPr>
            <a:cxnSpLocks noChangeAspect="1"/>
            <a:stCxn id="99" idx="6"/>
            <a:endCxn id="101" idx="2"/>
          </p:cNvCxnSpPr>
          <p:nvPr/>
        </p:nvCxnSpPr>
        <p:spPr>
          <a:xfrm>
            <a:off x="3475592" y="648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C245C39-EB3B-90B5-3672-66017FBFCE58}"/>
              </a:ext>
            </a:extLst>
          </p:cNvPr>
          <p:cNvCxnSpPr>
            <a:cxnSpLocks noChangeAspect="1"/>
            <a:stCxn id="101" idx="2"/>
            <a:endCxn id="100" idx="6"/>
          </p:cNvCxnSpPr>
          <p:nvPr/>
        </p:nvCxnSpPr>
        <p:spPr>
          <a:xfrm flipH="1" flipV="1">
            <a:off x="1273009" y="7372873"/>
            <a:ext cx="3717207" cy="1"/>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Google Shape;219;p33">
                <a:extLst>
                  <a:ext uri="{FF2B5EF4-FFF2-40B4-BE49-F238E27FC236}">
                    <a16:creationId xmlns:a16="http://schemas.microsoft.com/office/drawing/2014/main" id="{E4F77104-BBC7-E99E-22E6-DDE59339253F}"/>
                  </a:ext>
                </a:extLst>
              </p:cNvPr>
              <p:cNvSpPr>
                <a:spLocks noChangeAspect="1"/>
              </p:cNvSpPr>
              <p:nvPr/>
            </p:nvSpPr>
            <p:spPr>
              <a:xfrm>
                <a:off x="2787633" y="4373894"/>
                <a:ext cx="687959" cy="687959"/>
              </a:xfrm>
              <a:prstGeom prst="ellipse">
                <a:avLst/>
              </a:prstGeom>
              <a:solidFill>
                <a:schemeClr val="accent6"/>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𝑩</m:t>
                          </m:r>
                        </m:sub>
                      </m:sSub>
                    </m:oMath>
                  </m:oMathPara>
                </a14:m>
                <a:endParaRPr lang="ar-AE" sz="4800" b="1" kern="0" baseline="30000" dirty="0">
                  <a:latin typeface="Montserrat" pitchFamily="2" charset="77"/>
                  <a:ea typeface="Arial"/>
                  <a:cs typeface="Arial"/>
                  <a:sym typeface="Arial"/>
                </a:endParaRPr>
              </a:p>
            </p:txBody>
          </p:sp>
        </mc:Choice>
        <mc:Fallback xmlns="">
          <p:sp>
            <p:nvSpPr>
              <p:cNvPr id="94" name="Google Shape;219;p33">
                <a:extLst>
                  <a:ext uri="{FF2B5EF4-FFF2-40B4-BE49-F238E27FC236}">
                    <a16:creationId xmlns:a16="http://schemas.microsoft.com/office/drawing/2014/main" id="{E4F77104-BBC7-E99E-22E6-DDE59339253F}"/>
                  </a:ext>
                </a:extLst>
              </p:cNvPr>
              <p:cNvSpPr>
                <a:spLocks noRot="1" noChangeAspect="1" noMove="1" noResize="1" noEditPoints="1" noAdjustHandles="1" noChangeArrowheads="1" noChangeShapeType="1" noTextEdit="1"/>
              </p:cNvSpPr>
              <p:nvPr/>
            </p:nvSpPr>
            <p:spPr>
              <a:xfrm>
                <a:off x="2787633" y="4373894"/>
                <a:ext cx="687959" cy="687959"/>
              </a:xfrm>
              <a:prstGeom prst="ellipse">
                <a:avLst/>
              </a:prstGeom>
              <a:blipFill>
                <a:blip r:embed="rId6"/>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Google Shape;219;p33">
                <a:extLst>
                  <a:ext uri="{FF2B5EF4-FFF2-40B4-BE49-F238E27FC236}">
                    <a16:creationId xmlns:a16="http://schemas.microsoft.com/office/drawing/2014/main" id="{ECACDFB7-5EFA-28F3-526C-E57EABF480E8}"/>
                  </a:ext>
                </a:extLst>
              </p:cNvPr>
              <p:cNvSpPr>
                <a:spLocks noChangeAspect="1"/>
              </p:cNvSpPr>
              <p:nvPr/>
            </p:nvSpPr>
            <p:spPr>
              <a:xfrm>
                <a:off x="585050" y="5258894"/>
                <a:ext cx="687959" cy="687959"/>
              </a:xfrm>
              <a:prstGeom prst="ellipse">
                <a:avLst/>
              </a:prstGeom>
              <a:solidFill>
                <a:schemeClr val="accent1"/>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en-US"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𝑨</m:t>
                          </m:r>
                        </m:sub>
                      </m:sSub>
                    </m:oMath>
                  </m:oMathPara>
                </a14:m>
                <a:endParaRPr sz="4800" b="1" kern="0" baseline="30000" dirty="0">
                  <a:latin typeface="Montserrat" pitchFamily="2" charset="77"/>
                  <a:ea typeface="Arial"/>
                  <a:cs typeface="Arial"/>
                  <a:sym typeface="Arial"/>
                </a:endParaRPr>
              </a:p>
            </p:txBody>
          </p:sp>
        </mc:Choice>
        <mc:Fallback xmlns="">
          <p:sp>
            <p:nvSpPr>
              <p:cNvPr id="96" name="Google Shape;219;p33">
                <a:extLst>
                  <a:ext uri="{FF2B5EF4-FFF2-40B4-BE49-F238E27FC236}">
                    <a16:creationId xmlns:a16="http://schemas.microsoft.com/office/drawing/2014/main" id="{ECACDFB7-5EFA-28F3-526C-E57EABF480E8}"/>
                  </a:ext>
                </a:extLst>
              </p:cNvPr>
              <p:cNvSpPr>
                <a:spLocks noRot="1" noChangeAspect="1" noMove="1" noResize="1" noEditPoints="1" noAdjustHandles="1" noChangeArrowheads="1" noChangeShapeType="1" noTextEdit="1"/>
              </p:cNvSpPr>
              <p:nvPr/>
            </p:nvSpPr>
            <p:spPr>
              <a:xfrm>
                <a:off x="585050" y="5258894"/>
                <a:ext cx="687959" cy="687959"/>
              </a:xfrm>
              <a:prstGeom prst="ellipse">
                <a:avLst/>
              </a:prstGeom>
              <a:blipFill>
                <a:blip r:embed="rId7"/>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Google Shape;219;p33">
                <a:extLst>
                  <a:ext uri="{FF2B5EF4-FFF2-40B4-BE49-F238E27FC236}">
                    <a16:creationId xmlns:a16="http://schemas.microsoft.com/office/drawing/2014/main" id="{5BE848E7-31B7-BA74-4FBA-96E72EC01400}"/>
                  </a:ext>
                </a:extLst>
              </p:cNvPr>
              <p:cNvSpPr>
                <a:spLocks noChangeAspect="1"/>
              </p:cNvSpPr>
              <p:nvPr/>
            </p:nvSpPr>
            <p:spPr>
              <a:xfrm>
                <a:off x="4999236" y="5258894"/>
                <a:ext cx="687959" cy="687959"/>
              </a:xfrm>
              <a:prstGeom prst="ellipse">
                <a:avLst/>
              </a:prstGeom>
              <a:solidFill>
                <a:schemeClr val="accent2">
                  <a:lumMod val="75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𝑪</m:t>
                          </m:r>
                        </m:sub>
                      </m:sSub>
                    </m:oMath>
                  </m:oMathPara>
                </a14:m>
                <a:endParaRPr lang="ar-AE" sz="4800" b="1" kern="0" baseline="30000" dirty="0">
                  <a:latin typeface="Montserrat" pitchFamily="2" charset="77"/>
                  <a:ea typeface="Arial"/>
                  <a:cs typeface="Arial"/>
                  <a:sym typeface="Arial"/>
                </a:endParaRPr>
              </a:p>
            </p:txBody>
          </p:sp>
        </mc:Choice>
        <mc:Fallback xmlns="">
          <p:sp>
            <p:nvSpPr>
              <p:cNvPr id="97" name="Google Shape;219;p33">
                <a:extLst>
                  <a:ext uri="{FF2B5EF4-FFF2-40B4-BE49-F238E27FC236}">
                    <a16:creationId xmlns:a16="http://schemas.microsoft.com/office/drawing/2014/main" id="{5BE848E7-31B7-BA74-4FBA-96E72EC01400}"/>
                  </a:ext>
                </a:extLst>
              </p:cNvPr>
              <p:cNvSpPr>
                <a:spLocks noRot="1" noChangeAspect="1" noMove="1" noResize="1" noEditPoints="1" noAdjustHandles="1" noChangeArrowheads="1" noChangeShapeType="1" noTextEdit="1"/>
              </p:cNvSpPr>
              <p:nvPr/>
            </p:nvSpPr>
            <p:spPr>
              <a:xfrm>
                <a:off x="4999236" y="5258894"/>
                <a:ext cx="687959" cy="687959"/>
              </a:xfrm>
              <a:prstGeom prst="ellipse">
                <a:avLst/>
              </a:prstGeom>
              <a:blipFill>
                <a:blip r:embed="rId8"/>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Google Shape;219;p33">
                <a:extLst>
                  <a:ext uri="{FF2B5EF4-FFF2-40B4-BE49-F238E27FC236}">
                    <a16:creationId xmlns:a16="http://schemas.microsoft.com/office/drawing/2014/main" id="{28A78D59-7749-B904-42D8-BDAAFF50367B}"/>
                  </a:ext>
                </a:extLst>
              </p:cNvPr>
              <p:cNvSpPr>
                <a:spLocks noChangeAspect="1"/>
              </p:cNvSpPr>
              <p:nvPr/>
            </p:nvSpPr>
            <p:spPr>
              <a:xfrm>
                <a:off x="2787633" y="6143894"/>
                <a:ext cx="687959" cy="687959"/>
              </a:xfrm>
              <a:prstGeom prst="ellipse">
                <a:avLst/>
              </a:prstGeom>
              <a:solidFill>
                <a:schemeClr val="accent5"/>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𝑫</m:t>
                          </m:r>
                        </m:sub>
                      </m:sSub>
                    </m:oMath>
                  </m:oMathPara>
                </a14:m>
                <a:endParaRPr lang="ar-AE" sz="4800" b="1" kern="0" baseline="30000" dirty="0">
                  <a:latin typeface="Montserrat" pitchFamily="2" charset="77"/>
                  <a:ea typeface="Arial"/>
                  <a:cs typeface="Arial"/>
                  <a:sym typeface="Arial"/>
                </a:endParaRPr>
              </a:p>
            </p:txBody>
          </p:sp>
        </mc:Choice>
        <mc:Fallback xmlns="">
          <p:sp>
            <p:nvSpPr>
              <p:cNvPr id="99" name="Google Shape;219;p33">
                <a:extLst>
                  <a:ext uri="{FF2B5EF4-FFF2-40B4-BE49-F238E27FC236}">
                    <a16:creationId xmlns:a16="http://schemas.microsoft.com/office/drawing/2014/main" id="{28A78D59-7749-B904-42D8-BDAAFF50367B}"/>
                  </a:ext>
                </a:extLst>
              </p:cNvPr>
              <p:cNvSpPr>
                <a:spLocks noRot="1" noChangeAspect="1" noMove="1" noResize="1" noEditPoints="1" noAdjustHandles="1" noChangeArrowheads="1" noChangeShapeType="1" noTextEdit="1"/>
              </p:cNvSpPr>
              <p:nvPr/>
            </p:nvSpPr>
            <p:spPr>
              <a:xfrm>
                <a:off x="2787633" y="6143894"/>
                <a:ext cx="687959" cy="687959"/>
              </a:xfrm>
              <a:prstGeom prst="ellipse">
                <a:avLst/>
              </a:prstGeom>
              <a:blipFill>
                <a:blip r:embed="rId9"/>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Google Shape;219;p33">
                <a:extLst>
                  <a:ext uri="{FF2B5EF4-FFF2-40B4-BE49-F238E27FC236}">
                    <a16:creationId xmlns:a16="http://schemas.microsoft.com/office/drawing/2014/main" id="{185FB0AE-6BD0-3CCA-561D-582B9894A71B}"/>
                  </a:ext>
                </a:extLst>
              </p:cNvPr>
              <p:cNvSpPr>
                <a:spLocks noChangeAspect="1"/>
              </p:cNvSpPr>
              <p:nvPr/>
            </p:nvSpPr>
            <p:spPr>
              <a:xfrm>
                <a:off x="585050" y="7028893"/>
                <a:ext cx="687959" cy="687959"/>
              </a:xfrm>
              <a:prstGeom prst="ellipse">
                <a:avLst/>
              </a:prstGeom>
              <a:solidFill>
                <a:srgbClr val="FFC000"/>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𝑬</m:t>
                          </m:r>
                        </m:sub>
                      </m:sSub>
                    </m:oMath>
                  </m:oMathPara>
                </a14:m>
                <a:endParaRPr lang="ar-AE" sz="4800" b="1" kern="0" baseline="30000" dirty="0">
                  <a:latin typeface="Montserrat" pitchFamily="2" charset="77"/>
                  <a:ea typeface="Arial"/>
                  <a:cs typeface="Arial"/>
                  <a:sym typeface="Arial"/>
                </a:endParaRPr>
              </a:p>
            </p:txBody>
          </p:sp>
        </mc:Choice>
        <mc:Fallback xmlns="">
          <p:sp>
            <p:nvSpPr>
              <p:cNvPr id="100" name="Google Shape;219;p33">
                <a:extLst>
                  <a:ext uri="{FF2B5EF4-FFF2-40B4-BE49-F238E27FC236}">
                    <a16:creationId xmlns:a16="http://schemas.microsoft.com/office/drawing/2014/main" id="{185FB0AE-6BD0-3CCA-561D-582B9894A71B}"/>
                  </a:ext>
                </a:extLst>
              </p:cNvPr>
              <p:cNvSpPr>
                <a:spLocks noRot="1" noChangeAspect="1" noMove="1" noResize="1" noEditPoints="1" noAdjustHandles="1" noChangeArrowheads="1" noChangeShapeType="1" noTextEdit="1"/>
              </p:cNvSpPr>
              <p:nvPr/>
            </p:nvSpPr>
            <p:spPr>
              <a:xfrm>
                <a:off x="585050" y="7028893"/>
                <a:ext cx="687959" cy="687959"/>
              </a:xfrm>
              <a:prstGeom prst="ellipse">
                <a:avLst/>
              </a:prstGeom>
              <a:blipFill>
                <a:blip r:embed="rId10"/>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Google Shape;219;p33">
                <a:extLst>
                  <a:ext uri="{FF2B5EF4-FFF2-40B4-BE49-F238E27FC236}">
                    <a16:creationId xmlns:a16="http://schemas.microsoft.com/office/drawing/2014/main" id="{05EBF03D-3B08-4084-56CA-8CAB92CC5A03}"/>
                  </a:ext>
                </a:extLst>
              </p:cNvPr>
              <p:cNvSpPr>
                <a:spLocks noChangeAspect="1"/>
              </p:cNvSpPr>
              <p:nvPr/>
            </p:nvSpPr>
            <p:spPr>
              <a:xfrm>
                <a:off x="4990216" y="7028894"/>
                <a:ext cx="687959" cy="687959"/>
              </a:xfrm>
              <a:prstGeom prst="ellipse">
                <a:avLst/>
              </a:prstGeom>
              <a:solidFill>
                <a:schemeClr val="accent3"/>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𝑭</m:t>
                          </m:r>
                        </m:sub>
                      </m:sSub>
                    </m:oMath>
                  </m:oMathPara>
                </a14:m>
                <a:endParaRPr lang="ar-AE" sz="4800" b="1" kern="0" baseline="30000" dirty="0">
                  <a:latin typeface="Montserrat" pitchFamily="2" charset="77"/>
                  <a:ea typeface="Arial"/>
                  <a:cs typeface="Arial"/>
                  <a:sym typeface="Arial"/>
                </a:endParaRPr>
              </a:p>
            </p:txBody>
          </p:sp>
        </mc:Choice>
        <mc:Fallback xmlns="">
          <p:sp>
            <p:nvSpPr>
              <p:cNvPr id="101" name="Google Shape;219;p33">
                <a:extLst>
                  <a:ext uri="{FF2B5EF4-FFF2-40B4-BE49-F238E27FC236}">
                    <a16:creationId xmlns:a16="http://schemas.microsoft.com/office/drawing/2014/main" id="{05EBF03D-3B08-4084-56CA-8CAB92CC5A03}"/>
                  </a:ext>
                </a:extLst>
              </p:cNvPr>
              <p:cNvSpPr>
                <a:spLocks noRot="1" noChangeAspect="1" noMove="1" noResize="1" noEditPoints="1" noAdjustHandles="1" noChangeArrowheads="1" noChangeShapeType="1" noTextEdit="1"/>
              </p:cNvSpPr>
              <p:nvPr/>
            </p:nvSpPr>
            <p:spPr>
              <a:xfrm>
                <a:off x="4990216" y="7028894"/>
                <a:ext cx="687959" cy="687959"/>
              </a:xfrm>
              <a:prstGeom prst="ellipse">
                <a:avLst/>
              </a:prstGeom>
              <a:blipFill>
                <a:blip r:embed="rId11"/>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p:cxnSp>
        <p:nvCxnSpPr>
          <p:cNvPr id="104" name="Straight Arrow Connector 103">
            <a:extLst>
              <a:ext uri="{FF2B5EF4-FFF2-40B4-BE49-F238E27FC236}">
                <a16:creationId xmlns:a16="http://schemas.microsoft.com/office/drawing/2014/main" id="{86D2EB95-B32B-EA11-C1FD-3844FEECB4AE}"/>
              </a:ext>
            </a:extLst>
          </p:cNvPr>
          <p:cNvCxnSpPr>
            <a:cxnSpLocks noChangeAspect="1"/>
            <a:stCxn id="114" idx="6"/>
            <a:endCxn id="113" idx="2"/>
          </p:cNvCxnSpPr>
          <p:nvPr/>
        </p:nvCxnSpPr>
        <p:spPr>
          <a:xfrm flipV="1">
            <a:off x="8303110" y="471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BB2839D-D614-9241-7AC5-FB740F450EAF}"/>
              </a:ext>
            </a:extLst>
          </p:cNvPr>
          <p:cNvCxnSpPr>
            <a:cxnSpLocks noChangeAspect="1"/>
            <a:stCxn id="115" idx="2"/>
            <a:endCxn id="113" idx="6"/>
          </p:cNvCxnSpPr>
          <p:nvPr/>
        </p:nvCxnSpPr>
        <p:spPr>
          <a:xfrm flipH="1" flipV="1">
            <a:off x="10505693" y="4717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A655C43-E4C8-4F67-67A9-B2AC00DAD771}"/>
              </a:ext>
            </a:extLst>
          </p:cNvPr>
          <p:cNvCxnSpPr>
            <a:cxnSpLocks noChangeAspect="1"/>
            <a:stCxn id="116" idx="6"/>
            <a:endCxn id="115" idx="2"/>
          </p:cNvCxnSpPr>
          <p:nvPr/>
        </p:nvCxnSpPr>
        <p:spPr>
          <a:xfrm flipV="1">
            <a:off x="10505693" y="5602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C8A626E-8860-B499-A6CE-E4AA9F284E7C}"/>
              </a:ext>
            </a:extLst>
          </p:cNvPr>
          <p:cNvCxnSpPr>
            <a:cxnSpLocks noChangeAspect="1"/>
            <a:stCxn id="116" idx="2"/>
            <a:endCxn id="117" idx="6"/>
          </p:cNvCxnSpPr>
          <p:nvPr/>
        </p:nvCxnSpPr>
        <p:spPr>
          <a:xfrm flipH="1">
            <a:off x="8303110" y="6487874"/>
            <a:ext cx="1514624" cy="884999"/>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6C07A26-067C-59E0-C239-417E1D25FE32}"/>
              </a:ext>
            </a:extLst>
          </p:cNvPr>
          <p:cNvCxnSpPr>
            <a:cxnSpLocks noChangeAspect="1"/>
            <a:stCxn id="116" idx="6"/>
            <a:endCxn id="118" idx="2"/>
          </p:cNvCxnSpPr>
          <p:nvPr/>
        </p:nvCxnSpPr>
        <p:spPr>
          <a:xfrm>
            <a:off x="10505693" y="648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76B8CEE-8C8B-468E-50AF-7008CB1CF3C2}"/>
              </a:ext>
            </a:extLst>
          </p:cNvPr>
          <p:cNvCxnSpPr>
            <a:cxnSpLocks noChangeAspect="1"/>
            <a:stCxn id="118" idx="2"/>
            <a:endCxn id="117" idx="6"/>
          </p:cNvCxnSpPr>
          <p:nvPr/>
        </p:nvCxnSpPr>
        <p:spPr>
          <a:xfrm flipH="1" flipV="1">
            <a:off x="8303110" y="7372873"/>
            <a:ext cx="3717207" cy="1"/>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Google Shape;219;p33">
                <a:extLst>
                  <a:ext uri="{FF2B5EF4-FFF2-40B4-BE49-F238E27FC236}">
                    <a16:creationId xmlns:a16="http://schemas.microsoft.com/office/drawing/2014/main" id="{400A2CDD-ABA2-0BD1-C374-A69A0CCB6A51}"/>
                  </a:ext>
                </a:extLst>
              </p:cNvPr>
              <p:cNvSpPr>
                <a:spLocks noChangeAspect="1"/>
              </p:cNvSpPr>
              <p:nvPr/>
            </p:nvSpPr>
            <p:spPr>
              <a:xfrm>
                <a:off x="9817734" y="4373894"/>
                <a:ext cx="687959" cy="687959"/>
              </a:xfrm>
              <a:prstGeom prst="ellipse">
                <a:avLst/>
              </a:prstGeom>
              <a:solidFill>
                <a:schemeClr val="accent6">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𝑩</m:t>
                          </m:r>
                        </m:sub>
                      </m:sSub>
                    </m:oMath>
                  </m:oMathPara>
                </a14:m>
                <a:endParaRPr lang="ar-AE" sz="4800" b="1" kern="0" baseline="30000" dirty="0">
                  <a:latin typeface="Montserrat" pitchFamily="2" charset="77"/>
                  <a:ea typeface="Arial"/>
                  <a:cs typeface="Arial"/>
                  <a:sym typeface="Arial"/>
                </a:endParaRPr>
              </a:p>
            </p:txBody>
          </p:sp>
        </mc:Choice>
        <mc:Fallback xmlns="">
          <p:sp>
            <p:nvSpPr>
              <p:cNvPr id="113" name="Google Shape;219;p33">
                <a:extLst>
                  <a:ext uri="{FF2B5EF4-FFF2-40B4-BE49-F238E27FC236}">
                    <a16:creationId xmlns:a16="http://schemas.microsoft.com/office/drawing/2014/main" id="{400A2CDD-ABA2-0BD1-C374-A69A0CCB6A51}"/>
                  </a:ext>
                </a:extLst>
              </p:cNvPr>
              <p:cNvSpPr>
                <a:spLocks noRot="1" noChangeAspect="1" noMove="1" noResize="1" noEditPoints="1" noAdjustHandles="1" noChangeArrowheads="1" noChangeShapeType="1" noTextEdit="1"/>
              </p:cNvSpPr>
              <p:nvPr/>
            </p:nvSpPr>
            <p:spPr>
              <a:xfrm>
                <a:off x="9817734" y="4373894"/>
                <a:ext cx="687959" cy="687959"/>
              </a:xfrm>
              <a:prstGeom prst="ellipse">
                <a:avLst/>
              </a:prstGeom>
              <a:blipFill>
                <a:blip r:embed="rId12"/>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Google Shape;219;p33">
                <a:extLst>
                  <a:ext uri="{FF2B5EF4-FFF2-40B4-BE49-F238E27FC236}">
                    <a16:creationId xmlns:a16="http://schemas.microsoft.com/office/drawing/2014/main" id="{CC14A818-215E-E3BB-5A4B-CAC1C33A5590}"/>
                  </a:ext>
                </a:extLst>
              </p:cNvPr>
              <p:cNvSpPr>
                <a:spLocks noChangeAspect="1"/>
              </p:cNvSpPr>
              <p:nvPr/>
            </p:nvSpPr>
            <p:spPr>
              <a:xfrm>
                <a:off x="7615151" y="5258894"/>
                <a:ext cx="687959" cy="687959"/>
              </a:xfrm>
              <a:prstGeom prst="ellipse">
                <a:avLst/>
              </a:prstGeom>
              <a:solidFill>
                <a:schemeClr val="accent1">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𝑨</m:t>
                          </m:r>
                        </m:sub>
                      </m:sSub>
                    </m:oMath>
                  </m:oMathPara>
                </a14:m>
                <a:endParaRPr lang="ar-AE" sz="4800" b="1" kern="0" baseline="30000" dirty="0">
                  <a:latin typeface="Montserrat" pitchFamily="2" charset="77"/>
                  <a:ea typeface="Arial"/>
                  <a:cs typeface="Arial"/>
                  <a:sym typeface="Arial"/>
                </a:endParaRPr>
              </a:p>
            </p:txBody>
          </p:sp>
        </mc:Choice>
        <mc:Fallback xmlns="">
          <p:sp>
            <p:nvSpPr>
              <p:cNvPr id="114" name="Google Shape;219;p33">
                <a:extLst>
                  <a:ext uri="{FF2B5EF4-FFF2-40B4-BE49-F238E27FC236}">
                    <a16:creationId xmlns:a16="http://schemas.microsoft.com/office/drawing/2014/main" id="{CC14A818-215E-E3BB-5A4B-CAC1C33A5590}"/>
                  </a:ext>
                </a:extLst>
              </p:cNvPr>
              <p:cNvSpPr>
                <a:spLocks noRot="1" noChangeAspect="1" noMove="1" noResize="1" noEditPoints="1" noAdjustHandles="1" noChangeArrowheads="1" noChangeShapeType="1" noTextEdit="1"/>
              </p:cNvSpPr>
              <p:nvPr/>
            </p:nvSpPr>
            <p:spPr>
              <a:xfrm>
                <a:off x="7615151" y="5258894"/>
                <a:ext cx="687959" cy="687959"/>
              </a:xfrm>
              <a:prstGeom prst="ellipse">
                <a:avLst/>
              </a:prstGeom>
              <a:blipFill>
                <a:blip r:embed="rId13"/>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Google Shape;219;p33">
                <a:extLst>
                  <a:ext uri="{FF2B5EF4-FFF2-40B4-BE49-F238E27FC236}">
                    <a16:creationId xmlns:a16="http://schemas.microsoft.com/office/drawing/2014/main" id="{D3A0E313-AA29-8B4D-3920-592A2ECAA910}"/>
                  </a:ext>
                </a:extLst>
              </p:cNvPr>
              <p:cNvSpPr>
                <a:spLocks noChangeAspect="1"/>
              </p:cNvSpPr>
              <p:nvPr/>
            </p:nvSpPr>
            <p:spPr>
              <a:xfrm>
                <a:off x="12029337" y="5258894"/>
                <a:ext cx="687959" cy="687959"/>
              </a:xfrm>
              <a:prstGeom prst="ellipse">
                <a:avLst/>
              </a:prstGeom>
              <a:solidFill>
                <a:schemeClr val="accent2">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𝑪</m:t>
                          </m:r>
                        </m:sub>
                      </m:sSub>
                    </m:oMath>
                  </m:oMathPara>
                </a14:m>
                <a:endParaRPr lang="ar-AE" sz="4800" b="1" kern="0" baseline="30000" dirty="0">
                  <a:latin typeface="Montserrat" pitchFamily="2" charset="77"/>
                  <a:ea typeface="Arial"/>
                  <a:cs typeface="Arial"/>
                  <a:sym typeface="Arial"/>
                </a:endParaRPr>
              </a:p>
            </p:txBody>
          </p:sp>
        </mc:Choice>
        <mc:Fallback xmlns="">
          <p:sp>
            <p:nvSpPr>
              <p:cNvPr id="115" name="Google Shape;219;p33">
                <a:extLst>
                  <a:ext uri="{FF2B5EF4-FFF2-40B4-BE49-F238E27FC236}">
                    <a16:creationId xmlns:a16="http://schemas.microsoft.com/office/drawing/2014/main" id="{D3A0E313-AA29-8B4D-3920-592A2ECAA910}"/>
                  </a:ext>
                </a:extLst>
              </p:cNvPr>
              <p:cNvSpPr>
                <a:spLocks noRot="1" noChangeAspect="1" noMove="1" noResize="1" noEditPoints="1" noAdjustHandles="1" noChangeArrowheads="1" noChangeShapeType="1" noTextEdit="1"/>
              </p:cNvSpPr>
              <p:nvPr/>
            </p:nvSpPr>
            <p:spPr>
              <a:xfrm>
                <a:off x="12029337" y="5258894"/>
                <a:ext cx="687959" cy="687959"/>
              </a:xfrm>
              <a:prstGeom prst="ellipse">
                <a:avLst/>
              </a:prstGeom>
              <a:blipFill>
                <a:blip r:embed="rId14"/>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Google Shape;219;p33">
                <a:extLst>
                  <a:ext uri="{FF2B5EF4-FFF2-40B4-BE49-F238E27FC236}">
                    <a16:creationId xmlns:a16="http://schemas.microsoft.com/office/drawing/2014/main" id="{78F882C4-04BA-A129-ED7E-71265F156336}"/>
                  </a:ext>
                </a:extLst>
              </p:cNvPr>
              <p:cNvSpPr>
                <a:spLocks noChangeAspect="1"/>
              </p:cNvSpPr>
              <p:nvPr/>
            </p:nvSpPr>
            <p:spPr>
              <a:xfrm>
                <a:off x="9817734" y="6143894"/>
                <a:ext cx="687959" cy="687959"/>
              </a:xfrm>
              <a:prstGeom prst="ellipse">
                <a:avLst/>
              </a:prstGeom>
              <a:solidFill>
                <a:schemeClr val="accent5">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𝑫</m:t>
                          </m:r>
                        </m:sub>
                      </m:sSub>
                    </m:oMath>
                  </m:oMathPara>
                </a14:m>
                <a:endParaRPr lang="ar-AE" sz="4800" b="1" kern="0" baseline="30000" dirty="0">
                  <a:latin typeface="Montserrat" pitchFamily="2" charset="77"/>
                  <a:ea typeface="Arial"/>
                  <a:cs typeface="Arial"/>
                  <a:sym typeface="Arial"/>
                </a:endParaRPr>
              </a:p>
            </p:txBody>
          </p:sp>
        </mc:Choice>
        <mc:Fallback xmlns="">
          <p:sp>
            <p:nvSpPr>
              <p:cNvPr id="116" name="Google Shape;219;p33">
                <a:extLst>
                  <a:ext uri="{FF2B5EF4-FFF2-40B4-BE49-F238E27FC236}">
                    <a16:creationId xmlns:a16="http://schemas.microsoft.com/office/drawing/2014/main" id="{78F882C4-04BA-A129-ED7E-71265F156336}"/>
                  </a:ext>
                </a:extLst>
              </p:cNvPr>
              <p:cNvSpPr>
                <a:spLocks noRot="1" noChangeAspect="1" noMove="1" noResize="1" noEditPoints="1" noAdjustHandles="1" noChangeArrowheads="1" noChangeShapeType="1" noTextEdit="1"/>
              </p:cNvSpPr>
              <p:nvPr/>
            </p:nvSpPr>
            <p:spPr>
              <a:xfrm>
                <a:off x="9817734" y="6143894"/>
                <a:ext cx="687959" cy="687959"/>
              </a:xfrm>
              <a:prstGeom prst="ellipse">
                <a:avLst/>
              </a:prstGeom>
              <a:blipFill>
                <a:blip r:embed="rId15"/>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Google Shape;219;p33">
                <a:extLst>
                  <a:ext uri="{FF2B5EF4-FFF2-40B4-BE49-F238E27FC236}">
                    <a16:creationId xmlns:a16="http://schemas.microsoft.com/office/drawing/2014/main" id="{1519EBA6-9BD2-2A82-984B-858FCCA4E5E3}"/>
                  </a:ext>
                </a:extLst>
              </p:cNvPr>
              <p:cNvSpPr>
                <a:spLocks noChangeAspect="1"/>
              </p:cNvSpPr>
              <p:nvPr/>
            </p:nvSpPr>
            <p:spPr>
              <a:xfrm>
                <a:off x="7615151" y="7028893"/>
                <a:ext cx="687959" cy="687959"/>
              </a:xfrm>
              <a:prstGeom prst="ellipse">
                <a:avLst/>
              </a:prstGeom>
              <a:solidFill>
                <a:srgbClr val="E8DE18"/>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𝑬</m:t>
                          </m:r>
                        </m:sub>
                      </m:sSub>
                    </m:oMath>
                  </m:oMathPara>
                </a14:m>
                <a:endParaRPr lang="ar-AE" sz="4800" b="1" kern="0" baseline="30000" dirty="0">
                  <a:latin typeface="Montserrat" pitchFamily="2" charset="77"/>
                  <a:ea typeface="Arial"/>
                  <a:cs typeface="Arial"/>
                  <a:sym typeface="Arial"/>
                </a:endParaRPr>
              </a:p>
            </p:txBody>
          </p:sp>
        </mc:Choice>
        <mc:Fallback xmlns="">
          <p:sp>
            <p:nvSpPr>
              <p:cNvPr id="117" name="Google Shape;219;p33">
                <a:extLst>
                  <a:ext uri="{FF2B5EF4-FFF2-40B4-BE49-F238E27FC236}">
                    <a16:creationId xmlns:a16="http://schemas.microsoft.com/office/drawing/2014/main" id="{1519EBA6-9BD2-2A82-984B-858FCCA4E5E3}"/>
                  </a:ext>
                </a:extLst>
              </p:cNvPr>
              <p:cNvSpPr>
                <a:spLocks noRot="1" noChangeAspect="1" noMove="1" noResize="1" noEditPoints="1" noAdjustHandles="1" noChangeArrowheads="1" noChangeShapeType="1" noTextEdit="1"/>
              </p:cNvSpPr>
              <p:nvPr/>
            </p:nvSpPr>
            <p:spPr>
              <a:xfrm>
                <a:off x="7615151" y="7028893"/>
                <a:ext cx="687959" cy="687959"/>
              </a:xfrm>
              <a:prstGeom prst="ellipse">
                <a:avLst/>
              </a:prstGeom>
              <a:blipFill>
                <a:blip r:embed="rId16"/>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Google Shape;219;p33">
                <a:extLst>
                  <a:ext uri="{FF2B5EF4-FFF2-40B4-BE49-F238E27FC236}">
                    <a16:creationId xmlns:a16="http://schemas.microsoft.com/office/drawing/2014/main" id="{674440BB-FF75-0CD4-B960-F5BE69518818}"/>
                  </a:ext>
                </a:extLst>
              </p:cNvPr>
              <p:cNvSpPr>
                <a:spLocks noChangeAspect="1"/>
              </p:cNvSpPr>
              <p:nvPr/>
            </p:nvSpPr>
            <p:spPr>
              <a:xfrm>
                <a:off x="12020317" y="7028894"/>
                <a:ext cx="687959" cy="687959"/>
              </a:xfrm>
              <a:prstGeom prst="ellipse">
                <a:avLst/>
              </a:prstGeom>
              <a:solidFill>
                <a:schemeClr val="accent3">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𝑭</m:t>
                          </m:r>
                        </m:sub>
                      </m:sSub>
                    </m:oMath>
                  </m:oMathPara>
                </a14:m>
                <a:endParaRPr lang="ar-AE" sz="4800" b="1" kern="0" baseline="30000" dirty="0">
                  <a:latin typeface="Montserrat" pitchFamily="2" charset="77"/>
                  <a:ea typeface="Arial"/>
                  <a:cs typeface="Arial"/>
                  <a:sym typeface="Arial"/>
                </a:endParaRPr>
              </a:p>
            </p:txBody>
          </p:sp>
        </mc:Choice>
        <mc:Fallback xmlns="">
          <p:sp>
            <p:nvSpPr>
              <p:cNvPr id="118" name="Google Shape;219;p33">
                <a:extLst>
                  <a:ext uri="{FF2B5EF4-FFF2-40B4-BE49-F238E27FC236}">
                    <a16:creationId xmlns:a16="http://schemas.microsoft.com/office/drawing/2014/main" id="{674440BB-FF75-0CD4-B960-F5BE69518818}"/>
                  </a:ext>
                </a:extLst>
              </p:cNvPr>
              <p:cNvSpPr>
                <a:spLocks noRot="1" noChangeAspect="1" noMove="1" noResize="1" noEditPoints="1" noAdjustHandles="1" noChangeArrowheads="1" noChangeShapeType="1" noTextEdit="1"/>
              </p:cNvSpPr>
              <p:nvPr/>
            </p:nvSpPr>
            <p:spPr>
              <a:xfrm>
                <a:off x="12020317" y="7028894"/>
                <a:ext cx="687959" cy="687959"/>
              </a:xfrm>
              <a:prstGeom prst="ellipse">
                <a:avLst/>
              </a:prstGeom>
              <a:blipFill>
                <a:blip r:embed="rId17"/>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p:cxnSp>
        <p:nvCxnSpPr>
          <p:cNvPr id="119" name="Straight Arrow Connector 118">
            <a:extLst>
              <a:ext uri="{FF2B5EF4-FFF2-40B4-BE49-F238E27FC236}">
                <a16:creationId xmlns:a16="http://schemas.microsoft.com/office/drawing/2014/main" id="{F480361F-C163-370B-DCD3-DBC1E1B9A170}"/>
              </a:ext>
            </a:extLst>
          </p:cNvPr>
          <p:cNvCxnSpPr>
            <a:cxnSpLocks noChangeAspect="1"/>
          </p:cNvCxnSpPr>
          <p:nvPr/>
        </p:nvCxnSpPr>
        <p:spPr>
          <a:xfrm>
            <a:off x="3766772" y="4714099"/>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B4CC8BC-D96A-FAF6-DA7D-054FD8915F98}"/>
              </a:ext>
            </a:extLst>
          </p:cNvPr>
          <p:cNvCxnSpPr>
            <a:cxnSpLocks noChangeAspect="1"/>
          </p:cNvCxnSpPr>
          <p:nvPr/>
        </p:nvCxnSpPr>
        <p:spPr>
          <a:xfrm flipH="1" flipV="1">
            <a:off x="3766772" y="5052314"/>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7D2EC0C-AAEF-E239-BCDA-66B35421A338}"/>
              </a:ext>
            </a:extLst>
          </p:cNvPr>
          <p:cNvCxnSpPr>
            <a:cxnSpLocks noChangeAspect="1"/>
          </p:cNvCxnSpPr>
          <p:nvPr/>
        </p:nvCxnSpPr>
        <p:spPr>
          <a:xfrm flipH="1">
            <a:off x="1621999" y="4746901"/>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C20F5C9-5F48-687A-CE9E-00C9C8345AB1}"/>
              </a:ext>
            </a:extLst>
          </p:cNvPr>
          <p:cNvCxnSpPr>
            <a:cxnSpLocks noChangeAspect="1"/>
          </p:cNvCxnSpPr>
          <p:nvPr/>
        </p:nvCxnSpPr>
        <p:spPr>
          <a:xfrm flipV="1">
            <a:off x="1621999" y="5085116"/>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983E9FC-21AA-3F1C-FE8B-E98A804402B1}"/>
              </a:ext>
            </a:extLst>
          </p:cNvPr>
          <p:cNvCxnSpPr>
            <a:cxnSpLocks noChangeAspect="1"/>
          </p:cNvCxnSpPr>
          <p:nvPr/>
        </p:nvCxnSpPr>
        <p:spPr>
          <a:xfrm flipV="1">
            <a:off x="3766772" y="5979655"/>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BD9CA64-6A68-4501-FE19-E172D06BDEEE}"/>
              </a:ext>
            </a:extLst>
          </p:cNvPr>
          <p:cNvCxnSpPr>
            <a:cxnSpLocks noChangeAspect="1"/>
          </p:cNvCxnSpPr>
          <p:nvPr/>
        </p:nvCxnSpPr>
        <p:spPr>
          <a:xfrm flipH="1">
            <a:off x="3766772" y="5647689"/>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F35E04A-11FA-F749-AC08-67A9BFDF6374}"/>
              </a:ext>
            </a:extLst>
          </p:cNvPr>
          <p:cNvCxnSpPr>
            <a:cxnSpLocks noChangeAspect="1"/>
          </p:cNvCxnSpPr>
          <p:nvPr/>
        </p:nvCxnSpPr>
        <p:spPr>
          <a:xfrm>
            <a:off x="3766772" y="6523043"/>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F3DC220-C91C-3F06-AD73-EA48D24B70F8}"/>
              </a:ext>
            </a:extLst>
          </p:cNvPr>
          <p:cNvCxnSpPr>
            <a:cxnSpLocks noChangeAspect="1"/>
          </p:cNvCxnSpPr>
          <p:nvPr/>
        </p:nvCxnSpPr>
        <p:spPr>
          <a:xfrm flipH="1" flipV="1">
            <a:off x="3766772" y="6790781"/>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C316717-4B12-4B04-C433-BA1DF7FC45FD}"/>
              </a:ext>
            </a:extLst>
          </p:cNvPr>
          <p:cNvCxnSpPr>
            <a:cxnSpLocks noChangeAspect="1"/>
          </p:cNvCxnSpPr>
          <p:nvPr/>
        </p:nvCxnSpPr>
        <p:spPr>
          <a:xfrm>
            <a:off x="2135412" y="7234220"/>
            <a:ext cx="1989734"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24A4ED0-9178-69E5-A0F0-7F6410176BC4}"/>
              </a:ext>
            </a:extLst>
          </p:cNvPr>
          <p:cNvCxnSpPr>
            <a:cxnSpLocks noChangeAspect="1"/>
          </p:cNvCxnSpPr>
          <p:nvPr/>
        </p:nvCxnSpPr>
        <p:spPr>
          <a:xfrm flipH="1" flipV="1">
            <a:off x="2135412" y="7507130"/>
            <a:ext cx="1989734"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97F4B75-1D3B-7E8A-941A-43D43E859F74}"/>
              </a:ext>
            </a:extLst>
          </p:cNvPr>
          <p:cNvCxnSpPr>
            <a:cxnSpLocks noChangeAspect="1"/>
          </p:cNvCxnSpPr>
          <p:nvPr/>
        </p:nvCxnSpPr>
        <p:spPr>
          <a:xfrm flipH="1">
            <a:off x="1621999" y="6507097"/>
            <a:ext cx="810742" cy="4737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87D77714-44EF-F893-904A-DE422C2FBAAC}"/>
              </a:ext>
            </a:extLst>
          </p:cNvPr>
          <p:cNvCxnSpPr>
            <a:cxnSpLocks noChangeAspect="1"/>
          </p:cNvCxnSpPr>
          <p:nvPr/>
        </p:nvCxnSpPr>
        <p:spPr>
          <a:xfrm flipV="1">
            <a:off x="1621999" y="6868197"/>
            <a:ext cx="810742" cy="4737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C5F93D03-9C53-CDE5-C6D1-6DB500B17E9B}"/>
              </a:ext>
            </a:extLst>
          </p:cNvPr>
          <p:cNvSpPr/>
          <p:nvPr/>
        </p:nvSpPr>
        <p:spPr>
          <a:xfrm>
            <a:off x="7391081" y="3910062"/>
            <a:ext cx="5541264" cy="4139183"/>
          </a:xfrm>
          <a:prstGeom prst="round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Content Placeholder 213" descr="Icon&#10;&#10;Description automatically generated">
            <a:extLst>
              <a:ext uri="{FF2B5EF4-FFF2-40B4-BE49-F238E27FC236}">
                <a16:creationId xmlns:a16="http://schemas.microsoft.com/office/drawing/2014/main" id="{87E8D3D4-903A-DAD9-7924-74FBBF4BECBB}"/>
              </a:ext>
            </a:extLst>
          </p:cNvPr>
          <p:cNvPicPr>
            <a:picLocks noChangeAspect="1"/>
          </p:cNvPicPr>
          <p:nvPr/>
        </p:nvPicPr>
        <p:blipFill>
          <a:blip r:embed="rId2"/>
          <a:stretch>
            <a:fillRect/>
          </a:stretch>
        </p:blipFill>
        <p:spPr bwMode="auto">
          <a:xfrm>
            <a:off x="6051636" y="4571208"/>
            <a:ext cx="1188719" cy="1188719"/>
          </a:xfrm>
          <a:prstGeom prst="rect">
            <a:avLst/>
          </a:prstGeom>
          <a:noFill/>
          <a:ln w="9525">
            <a:noFill/>
            <a:miter lim="800000"/>
            <a:headEnd/>
            <a:tailEnd/>
          </a:ln>
        </p:spPr>
      </p:pic>
      <p:sp>
        <p:nvSpPr>
          <p:cNvPr id="137" name="TextBox 136">
            <a:extLst>
              <a:ext uri="{FF2B5EF4-FFF2-40B4-BE49-F238E27FC236}">
                <a16:creationId xmlns:a16="http://schemas.microsoft.com/office/drawing/2014/main" id="{48236508-7FA3-E9E1-6DC1-9711E17CE528}"/>
              </a:ext>
            </a:extLst>
          </p:cNvPr>
          <p:cNvSpPr txBox="1"/>
          <p:nvPr/>
        </p:nvSpPr>
        <p:spPr>
          <a:xfrm>
            <a:off x="7391080" y="3445772"/>
            <a:ext cx="32769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bg2"/>
                </a:solidFill>
                <a:latin typeface="Trebuchet MS" panose="020B0603020202020204" pitchFamily="34" charset="0"/>
              </a:rPr>
              <a:t>Latent Features</a:t>
            </a:r>
          </a:p>
        </p:txBody>
      </p:sp>
      <p:sp>
        <p:nvSpPr>
          <p:cNvPr id="138" name="TextBox 137">
            <a:extLst>
              <a:ext uri="{FF2B5EF4-FFF2-40B4-BE49-F238E27FC236}">
                <a16:creationId xmlns:a16="http://schemas.microsoft.com/office/drawing/2014/main" id="{C228D4C0-19BA-90F9-2030-22D8923EBDB7}"/>
              </a:ext>
            </a:extLst>
          </p:cNvPr>
          <p:cNvSpPr txBox="1"/>
          <p:nvPr/>
        </p:nvSpPr>
        <p:spPr>
          <a:xfrm>
            <a:off x="359646" y="3445772"/>
            <a:ext cx="32769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bg2"/>
                </a:solidFill>
                <a:latin typeface="Trebuchet MS" panose="020B0603020202020204" pitchFamily="34" charset="0"/>
              </a:rPr>
              <a:t>Input Graph</a:t>
            </a:r>
          </a:p>
        </p:txBody>
      </p:sp>
      <p:sp>
        <p:nvSpPr>
          <p:cNvPr id="140" name="TextBox 139">
            <a:extLst>
              <a:ext uri="{FF2B5EF4-FFF2-40B4-BE49-F238E27FC236}">
                <a16:creationId xmlns:a16="http://schemas.microsoft.com/office/drawing/2014/main" id="{553AD6D0-DFAA-30D1-826E-18C7925AACB2}"/>
              </a:ext>
            </a:extLst>
          </p:cNvPr>
          <p:cNvSpPr txBox="1"/>
          <p:nvPr/>
        </p:nvSpPr>
        <p:spPr>
          <a:xfrm>
            <a:off x="6105339" y="6143894"/>
            <a:ext cx="123291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b="1" dirty="0">
                <a:solidFill>
                  <a:schemeClr val="bg2"/>
                </a:solidFill>
                <a:latin typeface="Trebuchet MS" panose="020B0603020202020204" pitchFamily="34" charset="0"/>
              </a:rPr>
              <a:t>GNN</a:t>
            </a:r>
          </a:p>
        </p:txBody>
      </p:sp>
      <p:cxnSp>
        <p:nvCxnSpPr>
          <p:cNvPr id="133" name="Straight Arrow Connector 132">
            <a:extLst>
              <a:ext uri="{FF2B5EF4-FFF2-40B4-BE49-F238E27FC236}">
                <a16:creationId xmlns:a16="http://schemas.microsoft.com/office/drawing/2014/main" id="{1F4F4D10-D813-E347-B95E-E13ED8699AB1}"/>
              </a:ext>
            </a:extLst>
          </p:cNvPr>
          <p:cNvCxnSpPr>
            <a:cxnSpLocks/>
            <a:endCxn id="41" idx="1"/>
          </p:cNvCxnSpPr>
          <p:nvPr/>
        </p:nvCxnSpPr>
        <p:spPr>
          <a:xfrm flipV="1">
            <a:off x="8303110" y="4347948"/>
            <a:ext cx="5864673" cy="302492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FB28D7D9-7462-C658-1553-7482ACC79384}"/>
              </a:ext>
            </a:extLst>
          </p:cNvPr>
          <p:cNvCxnSpPr>
            <a:cxnSpLocks/>
            <a:endCxn id="41" idx="1"/>
          </p:cNvCxnSpPr>
          <p:nvPr/>
        </p:nvCxnSpPr>
        <p:spPr>
          <a:xfrm flipV="1">
            <a:off x="10161714" y="4347948"/>
            <a:ext cx="4006069" cy="17959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0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24132-44AB-F264-B4AC-C578A3C2C8EF}"/>
              </a:ext>
            </a:extLst>
          </p:cNvPr>
          <p:cNvSpPr>
            <a:spLocks noGrp="1"/>
          </p:cNvSpPr>
          <p:nvPr>
            <p:ph type="title"/>
          </p:nvPr>
        </p:nvSpPr>
        <p:spPr/>
        <p:txBody>
          <a:bodyPr/>
          <a:lstStyle/>
          <a:p>
            <a:r>
              <a:rPr lang="en-US" dirty="0"/>
              <a:t>Example Graph-level Task</a:t>
            </a:r>
          </a:p>
        </p:txBody>
      </p:sp>
      <p:sp>
        <p:nvSpPr>
          <p:cNvPr id="4" name="Text Placeholder 3">
            <a:extLst>
              <a:ext uri="{FF2B5EF4-FFF2-40B4-BE49-F238E27FC236}">
                <a16:creationId xmlns:a16="http://schemas.microsoft.com/office/drawing/2014/main" id="{C9D20F93-CD0E-7492-8ED6-EDD595474F26}"/>
              </a:ext>
            </a:extLst>
          </p:cNvPr>
          <p:cNvSpPr>
            <a:spLocks noGrp="1"/>
          </p:cNvSpPr>
          <p:nvPr>
            <p:ph type="body" sz="quarter" idx="10"/>
          </p:nvPr>
        </p:nvSpPr>
        <p:spPr/>
        <p:txBody>
          <a:bodyPr/>
          <a:lstStyle/>
          <a:p>
            <a:r>
              <a:rPr lang="en-US" dirty="0"/>
              <a:t>Google Experimented with Using GNN to Perform Classification at the Graph Level</a:t>
            </a:r>
          </a:p>
        </p:txBody>
      </p:sp>
      <p:pic>
        <p:nvPicPr>
          <p:cNvPr id="5" name="Picture 4">
            <a:extLst>
              <a:ext uri="{FF2B5EF4-FFF2-40B4-BE49-F238E27FC236}">
                <a16:creationId xmlns:a16="http://schemas.microsoft.com/office/drawing/2014/main" id="{F01DB208-3DFA-D9DB-6A5B-885D7A971780}"/>
              </a:ext>
            </a:extLst>
          </p:cNvPr>
          <p:cNvPicPr>
            <a:picLocks noChangeAspect="1"/>
          </p:cNvPicPr>
          <p:nvPr/>
        </p:nvPicPr>
        <p:blipFill>
          <a:blip r:embed="rId2"/>
          <a:stretch>
            <a:fillRect/>
          </a:stretch>
        </p:blipFill>
        <p:spPr>
          <a:xfrm>
            <a:off x="830580" y="3202757"/>
            <a:ext cx="10970079" cy="6120312"/>
          </a:xfrm>
          <a:prstGeom prst="rect">
            <a:avLst/>
          </a:prstGeom>
        </p:spPr>
      </p:pic>
      <p:sp>
        <p:nvSpPr>
          <p:cNvPr id="6" name="TextBox 5">
            <a:extLst>
              <a:ext uri="{FF2B5EF4-FFF2-40B4-BE49-F238E27FC236}">
                <a16:creationId xmlns:a16="http://schemas.microsoft.com/office/drawing/2014/main" id="{95EC3452-46A6-9F11-BFCD-E73ADADB86F4}"/>
              </a:ext>
            </a:extLst>
          </p:cNvPr>
          <p:cNvSpPr txBox="1"/>
          <p:nvPr/>
        </p:nvSpPr>
        <p:spPr>
          <a:xfrm>
            <a:off x="830580" y="9323069"/>
            <a:ext cx="6871607" cy="400110"/>
          </a:xfrm>
          <a:prstGeom prst="rect">
            <a:avLst/>
          </a:prstGeom>
          <a:noFill/>
        </p:spPr>
        <p:txBody>
          <a:bodyPr wrap="square" rtlCol="0">
            <a:spAutoFit/>
          </a:bodyPr>
          <a:lstStyle/>
          <a:p>
            <a:r>
              <a:rPr lang="en-US" sz="2000" dirty="0">
                <a:solidFill>
                  <a:schemeClr val="bg1"/>
                </a:solidFill>
                <a:latin typeface="Montserrat" pitchFamily="2" charset="77"/>
              </a:rPr>
              <a:t>I</a:t>
            </a:r>
            <a:r>
              <a:rPr lang="en-DE" sz="2000" dirty="0">
                <a:solidFill>
                  <a:schemeClr val="bg1"/>
                </a:solidFill>
                <a:latin typeface="Montserrat" pitchFamily="2" charset="77"/>
              </a:rPr>
              <a:t>mage credit: </a:t>
            </a:r>
            <a:r>
              <a:rPr lang="en-GB" sz="2000" dirty="0" err="1">
                <a:solidFill>
                  <a:schemeClr val="bg1"/>
                </a:solidFill>
                <a:latin typeface="Montserrat" pitchFamily="2" charset="77"/>
              </a:rPr>
              <a:t>ai.googleblog.com</a:t>
            </a:r>
            <a:endParaRPr lang="en-DE" sz="2000" dirty="0" err="1">
              <a:solidFill>
                <a:schemeClr val="bg1"/>
              </a:solidFill>
              <a:latin typeface="Montserrat" pitchFamily="2" charset="77"/>
            </a:endParaRPr>
          </a:p>
        </p:txBody>
      </p:sp>
      <p:sp>
        <p:nvSpPr>
          <p:cNvPr id="7" name="Content Placeholder 7">
            <a:extLst>
              <a:ext uri="{FF2B5EF4-FFF2-40B4-BE49-F238E27FC236}">
                <a16:creationId xmlns:a16="http://schemas.microsoft.com/office/drawing/2014/main" id="{0375EE83-9E02-C346-1E64-7BE401D904C5}"/>
              </a:ext>
            </a:extLst>
          </p:cNvPr>
          <p:cNvSpPr>
            <a:spLocks noGrp="1"/>
          </p:cNvSpPr>
          <p:nvPr>
            <p:ph idx="1"/>
          </p:nvPr>
        </p:nvSpPr>
        <p:spPr>
          <a:xfrm>
            <a:off x="11963399" y="3314204"/>
            <a:ext cx="5494021" cy="5897417"/>
          </a:xfrm>
        </p:spPr>
        <p:txBody>
          <a:bodyPr/>
          <a:lstStyle/>
          <a:p>
            <a:pPr marL="0" indent="0">
              <a:lnSpc>
                <a:spcPct val="100000"/>
              </a:lnSpc>
              <a:buNone/>
            </a:pPr>
            <a:r>
              <a:rPr lang="en-US" sz="3200" b="1" dirty="0">
                <a:latin typeface="Montserrat" pitchFamily="2" charset="77"/>
                <a:ea typeface="Roboto"/>
                <a:cs typeface="Roboto"/>
                <a:sym typeface="Roboto"/>
              </a:rPr>
              <a:t>Objective: </a:t>
            </a:r>
          </a:p>
          <a:p>
            <a:pPr marL="0" indent="0">
              <a:lnSpc>
                <a:spcPct val="100000"/>
              </a:lnSpc>
              <a:buNone/>
            </a:pPr>
            <a:r>
              <a:rPr lang="en-US" sz="3200" dirty="0">
                <a:latin typeface="Montserrat" pitchFamily="2" charset="77"/>
                <a:ea typeface="Roboto"/>
                <a:cs typeface="Roboto"/>
                <a:sym typeface="Roboto"/>
              </a:rPr>
              <a:t>To predict the smell of molecules by framing molecules as graphs</a:t>
            </a:r>
            <a:endParaRPr lang="en-DE" sz="3200" dirty="0">
              <a:latin typeface="Montserrat" pitchFamily="2" charset="77"/>
            </a:endParaRPr>
          </a:p>
        </p:txBody>
      </p:sp>
    </p:spTree>
    <p:extLst>
      <p:ext uri="{BB962C8B-B14F-4D97-AF65-F5344CB8AC3E}">
        <p14:creationId xmlns:p14="http://schemas.microsoft.com/office/powerpoint/2010/main" val="168982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F66E-FA32-121A-9D50-5B163003D8AA}"/>
              </a:ext>
            </a:extLst>
          </p:cNvPr>
          <p:cNvSpPr>
            <a:spLocks noGrp="1"/>
          </p:cNvSpPr>
          <p:nvPr>
            <p:ph type="title"/>
          </p:nvPr>
        </p:nvSpPr>
        <p:spPr/>
        <p:txBody>
          <a:bodyPr/>
          <a:lstStyle/>
          <a:p>
            <a:r>
              <a:rPr lang="en-US" dirty="0"/>
              <a:t>Example Graph-LEVEL Tasks</a:t>
            </a:r>
          </a:p>
        </p:txBody>
      </p:sp>
      <p:sp>
        <p:nvSpPr>
          <p:cNvPr id="4" name="Text Placeholder 3">
            <a:extLst>
              <a:ext uri="{FF2B5EF4-FFF2-40B4-BE49-F238E27FC236}">
                <a16:creationId xmlns:a16="http://schemas.microsoft.com/office/drawing/2014/main" id="{91042804-8873-49C6-282F-EDCAFA1777CD}"/>
              </a:ext>
            </a:extLst>
          </p:cNvPr>
          <p:cNvSpPr>
            <a:spLocks noGrp="1"/>
          </p:cNvSpPr>
          <p:nvPr>
            <p:ph type="body" sz="quarter" idx="10"/>
          </p:nvPr>
        </p:nvSpPr>
        <p:spPr/>
        <p:txBody>
          <a:bodyPr/>
          <a:lstStyle/>
          <a:p>
            <a:r>
              <a:rPr lang="en-US" dirty="0"/>
              <a:t>MIT Successfully Discovered </a:t>
            </a:r>
            <a:r>
              <a:rPr lang="en-US" i="1" dirty="0" err="1"/>
              <a:t>Halicin</a:t>
            </a:r>
            <a:r>
              <a:rPr lang="en-US" dirty="0" err="1"/>
              <a:t>’s</a:t>
            </a:r>
            <a:r>
              <a:rPr lang="en-US" dirty="0"/>
              <a:t> Effectiveness Against Multi-Resistant Bacteria</a:t>
            </a:r>
          </a:p>
        </p:txBody>
      </p:sp>
      <p:pic>
        <p:nvPicPr>
          <p:cNvPr id="5" name="Picture 4">
            <a:extLst>
              <a:ext uri="{FF2B5EF4-FFF2-40B4-BE49-F238E27FC236}">
                <a16:creationId xmlns:a16="http://schemas.microsoft.com/office/drawing/2014/main" id="{EDCA9C77-3037-DE46-95F6-79270888F6F0}"/>
              </a:ext>
            </a:extLst>
          </p:cNvPr>
          <p:cNvPicPr>
            <a:picLocks noChangeAspect="1"/>
          </p:cNvPicPr>
          <p:nvPr/>
        </p:nvPicPr>
        <p:blipFill>
          <a:blip r:embed="rId2"/>
          <a:stretch>
            <a:fillRect/>
          </a:stretch>
        </p:blipFill>
        <p:spPr>
          <a:xfrm>
            <a:off x="1143000" y="2978915"/>
            <a:ext cx="9440636" cy="6293757"/>
          </a:xfrm>
          <a:prstGeom prst="rect">
            <a:avLst/>
          </a:prstGeom>
        </p:spPr>
      </p:pic>
      <p:sp>
        <p:nvSpPr>
          <p:cNvPr id="6" name="TextBox 5">
            <a:extLst>
              <a:ext uri="{FF2B5EF4-FFF2-40B4-BE49-F238E27FC236}">
                <a16:creationId xmlns:a16="http://schemas.microsoft.com/office/drawing/2014/main" id="{0F3942FE-74B3-614C-FBFC-0B5DE0BE6C05}"/>
              </a:ext>
            </a:extLst>
          </p:cNvPr>
          <p:cNvSpPr txBox="1"/>
          <p:nvPr/>
        </p:nvSpPr>
        <p:spPr>
          <a:xfrm>
            <a:off x="1143000" y="9272672"/>
            <a:ext cx="6871607" cy="400110"/>
          </a:xfrm>
          <a:prstGeom prst="rect">
            <a:avLst/>
          </a:prstGeom>
          <a:noFill/>
        </p:spPr>
        <p:txBody>
          <a:bodyPr wrap="square" rtlCol="0">
            <a:spAutoFit/>
          </a:bodyPr>
          <a:lstStyle/>
          <a:p>
            <a:r>
              <a:rPr lang="en-US" sz="2000" dirty="0">
                <a:solidFill>
                  <a:schemeClr val="bg1"/>
                </a:solidFill>
                <a:latin typeface="Montserrat" pitchFamily="2" charset="77"/>
              </a:rPr>
              <a:t>I</a:t>
            </a:r>
            <a:r>
              <a:rPr lang="en-DE" sz="2000" dirty="0">
                <a:solidFill>
                  <a:schemeClr val="bg1"/>
                </a:solidFill>
                <a:latin typeface="Montserrat" pitchFamily="2" charset="77"/>
              </a:rPr>
              <a:t>mage credit: </a:t>
            </a:r>
            <a:r>
              <a:rPr lang="en-GB" sz="2000" dirty="0">
                <a:solidFill>
                  <a:schemeClr val="bg1"/>
                </a:solidFill>
                <a:latin typeface="Montserrat" pitchFamily="2" charset="77"/>
              </a:rPr>
              <a:t>news.mit.edu</a:t>
            </a:r>
            <a:endParaRPr lang="en-DE" sz="2000" dirty="0" err="1">
              <a:solidFill>
                <a:schemeClr val="bg1"/>
              </a:solidFill>
              <a:latin typeface="Montserrat" pitchFamily="2" charset="77"/>
            </a:endParaRPr>
          </a:p>
        </p:txBody>
      </p:sp>
      <p:sp>
        <p:nvSpPr>
          <p:cNvPr id="7" name="Content Placeholder 7">
            <a:extLst>
              <a:ext uri="{FF2B5EF4-FFF2-40B4-BE49-F238E27FC236}">
                <a16:creationId xmlns:a16="http://schemas.microsoft.com/office/drawing/2014/main" id="{0C245768-9ACC-0B38-1025-522F206FFC22}"/>
              </a:ext>
            </a:extLst>
          </p:cNvPr>
          <p:cNvSpPr>
            <a:spLocks noGrp="1"/>
          </p:cNvSpPr>
          <p:nvPr>
            <p:ph idx="1"/>
          </p:nvPr>
        </p:nvSpPr>
        <p:spPr>
          <a:xfrm>
            <a:off x="11372849" y="3177084"/>
            <a:ext cx="5494021" cy="5897417"/>
          </a:xfrm>
        </p:spPr>
        <p:txBody>
          <a:bodyPr/>
          <a:lstStyle/>
          <a:p>
            <a:pPr marL="0" indent="0">
              <a:lnSpc>
                <a:spcPct val="100000"/>
              </a:lnSpc>
              <a:buNone/>
            </a:pPr>
            <a:r>
              <a:rPr lang="en-US" sz="3200" b="1" dirty="0">
                <a:latin typeface="Montserrat" pitchFamily="2" charset="77"/>
                <a:ea typeface="Roboto"/>
                <a:cs typeface="Roboto"/>
                <a:sym typeface="Roboto"/>
              </a:rPr>
              <a:t>Objective: </a:t>
            </a:r>
          </a:p>
          <a:p>
            <a:pPr marL="0" indent="0">
              <a:lnSpc>
                <a:spcPct val="100000"/>
              </a:lnSpc>
              <a:buNone/>
            </a:pPr>
            <a:r>
              <a:rPr lang="en-US" sz="3200" dirty="0">
                <a:latin typeface="Montserrat" pitchFamily="2" charset="77"/>
                <a:ea typeface="Roboto"/>
                <a:cs typeface="Roboto"/>
                <a:sym typeface="Roboto"/>
              </a:rPr>
              <a:t>To predict molecule toxicity rating</a:t>
            </a:r>
            <a:endParaRPr lang="en-DE" sz="3200" dirty="0">
              <a:latin typeface="Montserrat" pitchFamily="2" charset="77"/>
            </a:endParaRPr>
          </a:p>
        </p:txBody>
      </p:sp>
    </p:spTree>
    <p:extLst>
      <p:ext uri="{BB962C8B-B14F-4D97-AF65-F5344CB8AC3E}">
        <p14:creationId xmlns:p14="http://schemas.microsoft.com/office/powerpoint/2010/main" val="80214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B461-1EA4-A9C0-BF66-53C0302B737D}"/>
              </a:ext>
            </a:extLst>
          </p:cNvPr>
          <p:cNvSpPr>
            <a:spLocks noGrp="1"/>
          </p:cNvSpPr>
          <p:nvPr>
            <p:ph type="title"/>
          </p:nvPr>
        </p:nvSpPr>
        <p:spPr/>
        <p:txBody>
          <a:bodyPr/>
          <a:lstStyle/>
          <a:p>
            <a:r>
              <a:rPr lang="en-US" dirty="0"/>
              <a:t>Node prediction</a:t>
            </a:r>
          </a:p>
        </p:txBody>
      </p:sp>
      <p:sp>
        <p:nvSpPr>
          <p:cNvPr id="4" name="Text Placeholder 3">
            <a:extLst>
              <a:ext uri="{FF2B5EF4-FFF2-40B4-BE49-F238E27FC236}">
                <a16:creationId xmlns:a16="http://schemas.microsoft.com/office/drawing/2014/main" id="{9FFE99C7-DB0C-A10B-9AD7-4B31FC9701D5}"/>
              </a:ext>
            </a:extLst>
          </p:cNvPr>
          <p:cNvSpPr>
            <a:spLocks noGrp="1"/>
          </p:cNvSpPr>
          <p:nvPr>
            <p:ph type="body" sz="quarter" idx="10"/>
          </p:nvPr>
        </p:nvSpPr>
        <p:spPr/>
        <p:txBody>
          <a:bodyPr/>
          <a:lstStyle/>
          <a:p>
            <a:r>
              <a:rPr lang="en-US" dirty="0"/>
              <a:t>Take (Latent) Node Features and Edge Features to Predict a Node Property</a:t>
            </a:r>
          </a:p>
        </p:txBody>
      </p:sp>
      <p:cxnSp>
        <p:nvCxnSpPr>
          <p:cNvPr id="142" name="Straight Arrow Connector 141">
            <a:extLst>
              <a:ext uri="{FF2B5EF4-FFF2-40B4-BE49-F238E27FC236}">
                <a16:creationId xmlns:a16="http://schemas.microsoft.com/office/drawing/2014/main" id="{B665A31F-B6A8-6D32-4285-C98F4A967C32}"/>
              </a:ext>
            </a:extLst>
          </p:cNvPr>
          <p:cNvCxnSpPr>
            <a:cxnSpLocks/>
            <a:endCxn id="43" idx="1"/>
          </p:cNvCxnSpPr>
          <p:nvPr/>
        </p:nvCxnSpPr>
        <p:spPr>
          <a:xfrm>
            <a:off x="12717296" y="5602874"/>
            <a:ext cx="1450487" cy="16280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4013910-ACAB-B06C-3059-9C4F37AD5617}"/>
              </a:ext>
            </a:extLst>
          </p:cNvPr>
          <p:cNvSpPr txBox="1"/>
          <p:nvPr/>
        </p:nvSpPr>
        <p:spPr>
          <a:xfrm>
            <a:off x="10505693" y="3230530"/>
            <a:ext cx="711116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600" dirty="0">
                <a:solidFill>
                  <a:schemeClr val="bg1"/>
                </a:solidFill>
                <a:latin typeface="Trebuchet MS" panose="020B0603020202020204" pitchFamily="34" charset="0"/>
              </a:rPr>
              <a:t>NOTE: Illustration assumes unweighted and undirected graph</a:t>
            </a:r>
          </a:p>
        </p:txBody>
      </p:sp>
      <p:pic>
        <p:nvPicPr>
          <p:cNvPr id="42" name="Content Placeholder 213" descr="Icon&#10;&#10;Description automatically generated">
            <a:extLst>
              <a:ext uri="{FF2B5EF4-FFF2-40B4-BE49-F238E27FC236}">
                <a16:creationId xmlns:a16="http://schemas.microsoft.com/office/drawing/2014/main" id="{911A25D2-CA56-1CE7-0CE7-18F13BB5E05D}"/>
              </a:ext>
            </a:extLst>
          </p:cNvPr>
          <p:cNvPicPr>
            <a:picLocks noChangeAspect="1"/>
          </p:cNvPicPr>
          <p:nvPr/>
        </p:nvPicPr>
        <p:blipFill>
          <a:blip r:embed="rId2"/>
          <a:stretch>
            <a:fillRect/>
          </a:stretch>
        </p:blipFill>
        <p:spPr bwMode="auto">
          <a:xfrm>
            <a:off x="14167783" y="3753588"/>
            <a:ext cx="1188719" cy="1188719"/>
          </a:xfrm>
          <a:prstGeom prst="rect">
            <a:avLst/>
          </a:prstGeom>
          <a:noFill/>
          <a:ln w="9525">
            <a:noFill/>
            <a:miter lim="800000"/>
            <a:headEnd/>
            <a:tailEnd/>
          </a:ln>
        </p:spPr>
      </p:pic>
      <p:pic>
        <p:nvPicPr>
          <p:cNvPr id="43" name="Content Placeholder 213" descr="Icon&#10;&#10;Description automatically generated">
            <a:extLst>
              <a:ext uri="{FF2B5EF4-FFF2-40B4-BE49-F238E27FC236}">
                <a16:creationId xmlns:a16="http://schemas.microsoft.com/office/drawing/2014/main" id="{5248E4E9-7003-7A5E-9C83-CD3DB4829095}"/>
              </a:ext>
            </a:extLst>
          </p:cNvPr>
          <p:cNvPicPr>
            <a:picLocks noChangeAspect="1"/>
          </p:cNvPicPr>
          <p:nvPr/>
        </p:nvPicPr>
        <p:blipFill>
          <a:blip r:embed="rId2"/>
          <a:stretch>
            <a:fillRect/>
          </a:stretch>
        </p:blipFill>
        <p:spPr bwMode="auto">
          <a:xfrm>
            <a:off x="14167783" y="5171320"/>
            <a:ext cx="1188719" cy="1188719"/>
          </a:xfrm>
          <a:prstGeom prst="rect">
            <a:avLst/>
          </a:prstGeom>
          <a:noFill/>
          <a:ln w="9525">
            <a:noFill/>
            <a:miter lim="800000"/>
            <a:headEnd/>
            <a:tailEnd/>
          </a:ln>
        </p:spPr>
      </p:pic>
      <p:pic>
        <p:nvPicPr>
          <p:cNvPr id="44" name="Content Placeholder 213" descr="Icon&#10;&#10;Description automatically generated">
            <a:extLst>
              <a:ext uri="{FF2B5EF4-FFF2-40B4-BE49-F238E27FC236}">
                <a16:creationId xmlns:a16="http://schemas.microsoft.com/office/drawing/2014/main" id="{0200F903-A33E-8986-39F3-FF4BD31A1563}"/>
              </a:ext>
            </a:extLst>
          </p:cNvPr>
          <p:cNvPicPr>
            <a:picLocks noChangeAspect="1"/>
          </p:cNvPicPr>
          <p:nvPr/>
        </p:nvPicPr>
        <p:blipFill>
          <a:blip r:embed="rId2"/>
          <a:stretch>
            <a:fillRect/>
          </a:stretch>
        </p:blipFill>
        <p:spPr bwMode="auto">
          <a:xfrm>
            <a:off x="14167783" y="6589052"/>
            <a:ext cx="1188719" cy="1188719"/>
          </a:xfrm>
          <a:prstGeom prst="rect">
            <a:avLst/>
          </a:prstGeom>
          <a:noFill/>
          <a:ln w="9525">
            <a:noFill/>
            <a:miter lim="800000"/>
            <a:headEnd/>
            <a:tailEnd/>
          </a:ln>
        </p:spPr>
      </p:pic>
      <p:sp>
        <p:nvSpPr>
          <p:cNvPr id="45" name="Rectangle: Rounded Corners 44">
            <a:extLst>
              <a:ext uri="{FF2B5EF4-FFF2-40B4-BE49-F238E27FC236}">
                <a16:creationId xmlns:a16="http://schemas.microsoft.com/office/drawing/2014/main" id="{E813982C-3181-87F6-84DB-AA7D5764736D}"/>
              </a:ext>
            </a:extLst>
          </p:cNvPr>
          <p:cNvSpPr/>
          <p:nvPr/>
        </p:nvSpPr>
        <p:spPr>
          <a:xfrm>
            <a:off x="15358998" y="3910062"/>
            <a:ext cx="2257855" cy="731417"/>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Graph Features</a:t>
            </a:r>
          </a:p>
        </p:txBody>
      </p:sp>
      <p:sp>
        <p:nvSpPr>
          <p:cNvPr id="46" name="Rectangle: Rounded Corners 45">
            <a:extLst>
              <a:ext uri="{FF2B5EF4-FFF2-40B4-BE49-F238E27FC236}">
                <a16:creationId xmlns:a16="http://schemas.microsoft.com/office/drawing/2014/main" id="{B08BFC13-2CE9-8262-1C1A-D32DA31856C9}"/>
              </a:ext>
            </a:extLst>
          </p:cNvPr>
          <p:cNvSpPr/>
          <p:nvPr/>
        </p:nvSpPr>
        <p:spPr>
          <a:xfrm>
            <a:off x="15358998" y="5327794"/>
            <a:ext cx="2257855" cy="73152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Features</a:t>
            </a:r>
          </a:p>
        </p:txBody>
      </p:sp>
      <p:sp>
        <p:nvSpPr>
          <p:cNvPr id="47" name="Rectangle: Rounded Corners 46">
            <a:extLst>
              <a:ext uri="{FF2B5EF4-FFF2-40B4-BE49-F238E27FC236}">
                <a16:creationId xmlns:a16="http://schemas.microsoft.com/office/drawing/2014/main" id="{A0AA5D52-85C9-409B-B819-A056B4082137}"/>
              </a:ext>
            </a:extLst>
          </p:cNvPr>
          <p:cNvSpPr/>
          <p:nvPr/>
        </p:nvSpPr>
        <p:spPr>
          <a:xfrm>
            <a:off x="15358998" y="6745526"/>
            <a:ext cx="2257855" cy="731520"/>
          </a:xfrm>
          <a:prstGeom prst="roundRect">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 Features</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2D19BA1-46CC-C827-546B-554E664B2D9C}"/>
                  </a:ext>
                </a:extLst>
              </p:cNvPr>
              <p:cNvSpPr txBox="1"/>
              <p:nvPr/>
            </p:nvSpPr>
            <p:spPr>
              <a:xfrm>
                <a:off x="15357394" y="6249077"/>
                <a:ext cx="2257856"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𝑧</m:t>
                          </m:r>
                        </m:e>
                        <m:sub>
                          <m:r>
                            <a:rPr lang="en-US" sz="1600" b="0" i="1" smtClean="0">
                              <a:solidFill>
                                <a:schemeClr val="bg1"/>
                              </a:solidFill>
                              <a:latin typeface="Cambria Math" panose="02040503050406030204" pitchFamily="18" charset="0"/>
                            </a:rPr>
                            <m:t>𝑖</m:t>
                          </m:r>
                        </m:sub>
                      </m:sSub>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𝑓</m:t>
                      </m:r>
                      <m:d>
                        <m:dPr>
                          <m:ctrlPr>
                            <a:rPr lang="en-US" sz="1600" b="0" i="1" smtClean="0">
                              <a:solidFill>
                                <a:schemeClr val="bg1"/>
                              </a:solidFill>
                              <a:latin typeface="Cambria Math" panose="02040503050406030204" pitchFamily="18" charset="0"/>
                              <a:ea typeface="Cambria Math" panose="02040503050406030204" pitchFamily="18" charset="0"/>
                            </a:rPr>
                          </m:ctrlPr>
                        </m:dPr>
                        <m:e>
                          <m:sSub>
                            <m:sSubPr>
                              <m:ctrlPr>
                                <a:rPr lang="en-US" sz="1600" b="0" i="1" smtClean="0">
                                  <a:solidFill>
                                    <a:schemeClr val="bg1"/>
                                  </a:solidFill>
                                  <a:latin typeface="Cambria Math" panose="02040503050406030204" pitchFamily="18" charset="0"/>
                                  <a:ea typeface="Cambria Math" panose="02040503050406030204" pitchFamily="18" charset="0"/>
                                </a:rPr>
                              </m:ctrlPr>
                            </m:sSubPr>
                            <m:e>
                              <m:r>
                                <a:rPr lang="en-US" sz="1600" b="0" i="1" smtClean="0">
                                  <a:solidFill>
                                    <a:schemeClr val="bg1"/>
                                  </a:solidFill>
                                  <a:latin typeface="Cambria Math" panose="02040503050406030204" pitchFamily="18" charset="0"/>
                                  <a:ea typeface="Cambria Math" panose="02040503050406030204" pitchFamily="18" charset="0"/>
                                </a:rPr>
                                <m:t>h</m:t>
                              </m:r>
                            </m:e>
                            <m:sub>
                              <m:r>
                                <a:rPr lang="en-US" sz="1600" b="0" i="1" smtClean="0">
                                  <a:solidFill>
                                    <a:schemeClr val="bg1"/>
                                  </a:solidFill>
                                  <a:latin typeface="Cambria Math" panose="02040503050406030204" pitchFamily="18" charset="0"/>
                                  <a:ea typeface="Cambria Math" panose="02040503050406030204" pitchFamily="18" charset="0"/>
                                </a:rPr>
                                <m:t>𝑖</m:t>
                              </m:r>
                            </m:sub>
                          </m:sSub>
                        </m:e>
                      </m:d>
                    </m:oMath>
                  </m:oMathPara>
                </a14:m>
                <a:endParaRPr lang="en-US" sz="1600" dirty="0">
                  <a:solidFill>
                    <a:schemeClr val="bg1"/>
                  </a:solidFill>
                  <a:latin typeface="Trebuchet MS" panose="020B0603020202020204" pitchFamily="34" charset="0"/>
                </a:endParaRPr>
              </a:p>
            </p:txBody>
          </p:sp>
        </mc:Choice>
        <mc:Fallback xmlns="">
          <p:sp>
            <p:nvSpPr>
              <p:cNvPr id="49" name="TextBox 48">
                <a:extLst>
                  <a:ext uri="{FF2B5EF4-FFF2-40B4-BE49-F238E27FC236}">
                    <a16:creationId xmlns:a16="http://schemas.microsoft.com/office/drawing/2014/main" id="{F2D19BA1-46CC-C827-546B-554E664B2D9C}"/>
                  </a:ext>
                </a:extLst>
              </p:cNvPr>
              <p:cNvSpPr txBox="1">
                <a:spLocks noRot="1" noChangeAspect="1" noMove="1" noResize="1" noEditPoints="1" noAdjustHandles="1" noChangeArrowheads="1" noChangeShapeType="1" noTextEdit="1"/>
              </p:cNvSpPr>
              <p:nvPr/>
            </p:nvSpPr>
            <p:spPr>
              <a:xfrm>
                <a:off x="15357394" y="6249077"/>
                <a:ext cx="2257856" cy="313932"/>
              </a:xfrm>
              <a:prstGeom prst="rect">
                <a:avLst/>
              </a:prstGeom>
              <a:blipFill>
                <a:blip r:embed="rId5"/>
                <a:stretch>
                  <a:fillRect b="-11538"/>
                </a:stretch>
              </a:blipFill>
              <a:ln w="6350">
                <a:noFill/>
              </a:ln>
            </p:spPr>
            <p:txBody>
              <a:bodyPr/>
              <a:lstStyle/>
              <a:p>
                <a:r>
                  <a:rPr lang="en-US">
                    <a:noFill/>
                  </a:rPr>
                  <a:t> </a:t>
                </a:r>
              </a:p>
            </p:txBody>
          </p:sp>
        </mc:Fallback>
      </mc:AlternateContent>
      <p:sp>
        <p:nvSpPr>
          <p:cNvPr id="63" name="Arrow: Right 62">
            <a:extLst>
              <a:ext uri="{FF2B5EF4-FFF2-40B4-BE49-F238E27FC236}">
                <a16:creationId xmlns:a16="http://schemas.microsoft.com/office/drawing/2014/main" id="{346E0B5F-9B41-DDEB-C738-5B22E4CD1248}"/>
              </a:ext>
            </a:extLst>
          </p:cNvPr>
          <p:cNvSpPr/>
          <p:nvPr/>
        </p:nvSpPr>
        <p:spPr>
          <a:xfrm>
            <a:off x="6107432" y="5685108"/>
            <a:ext cx="1077126" cy="61449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1E8F5153-52BA-B882-8832-E2FF6CD87D68}"/>
              </a:ext>
            </a:extLst>
          </p:cNvPr>
          <p:cNvSpPr/>
          <p:nvPr/>
        </p:nvSpPr>
        <p:spPr>
          <a:xfrm>
            <a:off x="359647" y="3910063"/>
            <a:ext cx="5541264" cy="4139183"/>
          </a:xfrm>
          <a:prstGeom prst="round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EA540245-5B3C-EE63-70FF-1E0F37509F71}"/>
              </a:ext>
            </a:extLst>
          </p:cNvPr>
          <p:cNvCxnSpPr>
            <a:cxnSpLocks noChangeAspect="1"/>
            <a:stCxn id="76" idx="6"/>
            <a:endCxn id="75" idx="2"/>
          </p:cNvCxnSpPr>
          <p:nvPr/>
        </p:nvCxnSpPr>
        <p:spPr>
          <a:xfrm flipV="1">
            <a:off x="1273009" y="471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216EC96-AE88-77FE-C91C-43A2117178C7}"/>
              </a:ext>
            </a:extLst>
          </p:cNvPr>
          <p:cNvCxnSpPr>
            <a:cxnSpLocks noChangeAspect="1"/>
            <a:stCxn id="78" idx="2"/>
            <a:endCxn id="75" idx="6"/>
          </p:cNvCxnSpPr>
          <p:nvPr/>
        </p:nvCxnSpPr>
        <p:spPr>
          <a:xfrm flipH="1" flipV="1">
            <a:off x="3475592" y="4717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747BED2-0BC4-E8EB-54A9-348E0E5AD96E}"/>
              </a:ext>
            </a:extLst>
          </p:cNvPr>
          <p:cNvCxnSpPr>
            <a:cxnSpLocks noChangeAspect="1"/>
            <a:stCxn id="79" idx="6"/>
            <a:endCxn id="78" idx="2"/>
          </p:cNvCxnSpPr>
          <p:nvPr/>
        </p:nvCxnSpPr>
        <p:spPr>
          <a:xfrm flipV="1">
            <a:off x="3475592" y="5602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72350EB-90BD-1002-CC24-32C59927C943}"/>
              </a:ext>
            </a:extLst>
          </p:cNvPr>
          <p:cNvCxnSpPr>
            <a:cxnSpLocks noChangeAspect="1"/>
            <a:stCxn id="79" idx="2"/>
            <a:endCxn id="81" idx="6"/>
          </p:cNvCxnSpPr>
          <p:nvPr/>
        </p:nvCxnSpPr>
        <p:spPr>
          <a:xfrm flipH="1">
            <a:off x="1273009" y="6487874"/>
            <a:ext cx="1514624" cy="884999"/>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45303E7-BF23-3686-8A5C-E177D8AC2D48}"/>
              </a:ext>
            </a:extLst>
          </p:cNvPr>
          <p:cNvCxnSpPr>
            <a:cxnSpLocks noChangeAspect="1"/>
            <a:stCxn id="79" idx="6"/>
            <a:endCxn id="82" idx="2"/>
          </p:cNvCxnSpPr>
          <p:nvPr/>
        </p:nvCxnSpPr>
        <p:spPr>
          <a:xfrm>
            <a:off x="3475592" y="648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EB8E736-4850-683D-815B-D0F58E6523A1}"/>
              </a:ext>
            </a:extLst>
          </p:cNvPr>
          <p:cNvCxnSpPr>
            <a:cxnSpLocks noChangeAspect="1"/>
            <a:stCxn id="82" idx="2"/>
            <a:endCxn id="81" idx="6"/>
          </p:cNvCxnSpPr>
          <p:nvPr/>
        </p:nvCxnSpPr>
        <p:spPr>
          <a:xfrm flipH="1" flipV="1">
            <a:off x="1273009" y="7372873"/>
            <a:ext cx="3717207" cy="1"/>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Google Shape;219;p33">
                <a:extLst>
                  <a:ext uri="{FF2B5EF4-FFF2-40B4-BE49-F238E27FC236}">
                    <a16:creationId xmlns:a16="http://schemas.microsoft.com/office/drawing/2014/main" id="{B2F9D03A-D288-6C36-B7B4-8F851F8A9316}"/>
                  </a:ext>
                </a:extLst>
              </p:cNvPr>
              <p:cNvSpPr>
                <a:spLocks noChangeAspect="1"/>
              </p:cNvSpPr>
              <p:nvPr/>
            </p:nvSpPr>
            <p:spPr>
              <a:xfrm>
                <a:off x="2787633" y="4373894"/>
                <a:ext cx="687959" cy="687959"/>
              </a:xfrm>
              <a:prstGeom prst="ellipse">
                <a:avLst/>
              </a:prstGeom>
              <a:solidFill>
                <a:schemeClr val="accent6"/>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𝑩</m:t>
                          </m:r>
                        </m:sub>
                      </m:sSub>
                    </m:oMath>
                  </m:oMathPara>
                </a14:m>
                <a:endParaRPr lang="ar-AE" sz="4800" b="1" kern="0" baseline="30000" dirty="0">
                  <a:latin typeface="Montserrat" pitchFamily="2" charset="77"/>
                  <a:ea typeface="Arial"/>
                  <a:cs typeface="Arial"/>
                  <a:sym typeface="Arial"/>
                </a:endParaRPr>
              </a:p>
            </p:txBody>
          </p:sp>
        </mc:Choice>
        <mc:Fallback xmlns="">
          <p:sp>
            <p:nvSpPr>
              <p:cNvPr id="75" name="Google Shape;219;p33">
                <a:extLst>
                  <a:ext uri="{FF2B5EF4-FFF2-40B4-BE49-F238E27FC236}">
                    <a16:creationId xmlns:a16="http://schemas.microsoft.com/office/drawing/2014/main" id="{B2F9D03A-D288-6C36-B7B4-8F851F8A9316}"/>
                  </a:ext>
                </a:extLst>
              </p:cNvPr>
              <p:cNvSpPr>
                <a:spLocks noRot="1" noChangeAspect="1" noMove="1" noResize="1" noEditPoints="1" noAdjustHandles="1" noChangeArrowheads="1" noChangeShapeType="1" noTextEdit="1"/>
              </p:cNvSpPr>
              <p:nvPr/>
            </p:nvSpPr>
            <p:spPr>
              <a:xfrm>
                <a:off x="2787633" y="4373894"/>
                <a:ext cx="687959" cy="687959"/>
              </a:xfrm>
              <a:prstGeom prst="ellipse">
                <a:avLst/>
              </a:prstGeom>
              <a:blipFill>
                <a:blip r:embed="rId6"/>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Google Shape;219;p33">
                <a:extLst>
                  <a:ext uri="{FF2B5EF4-FFF2-40B4-BE49-F238E27FC236}">
                    <a16:creationId xmlns:a16="http://schemas.microsoft.com/office/drawing/2014/main" id="{7E1FAAD7-325E-6A4D-8374-74CD0FCAE659}"/>
                  </a:ext>
                </a:extLst>
              </p:cNvPr>
              <p:cNvSpPr>
                <a:spLocks noChangeAspect="1"/>
              </p:cNvSpPr>
              <p:nvPr/>
            </p:nvSpPr>
            <p:spPr>
              <a:xfrm>
                <a:off x="585050" y="5258894"/>
                <a:ext cx="687959" cy="687959"/>
              </a:xfrm>
              <a:prstGeom prst="ellipse">
                <a:avLst/>
              </a:prstGeom>
              <a:solidFill>
                <a:schemeClr val="accent1"/>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en-US"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𝑨</m:t>
                          </m:r>
                        </m:sub>
                      </m:sSub>
                    </m:oMath>
                  </m:oMathPara>
                </a14:m>
                <a:endParaRPr sz="4800" b="1" kern="0" baseline="30000" dirty="0">
                  <a:latin typeface="Montserrat" pitchFamily="2" charset="77"/>
                  <a:ea typeface="Arial"/>
                  <a:cs typeface="Arial"/>
                  <a:sym typeface="Arial"/>
                </a:endParaRPr>
              </a:p>
            </p:txBody>
          </p:sp>
        </mc:Choice>
        <mc:Fallback xmlns="">
          <p:sp>
            <p:nvSpPr>
              <p:cNvPr id="76" name="Google Shape;219;p33">
                <a:extLst>
                  <a:ext uri="{FF2B5EF4-FFF2-40B4-BE49-F238E27FC236}">
                    <a16:creationId xmlns:a16="http://schemas.microsoft.com/office/drawing/2014/main" id="{7E1FAAD7-325E-6A4D-8374-74CD0FCAE659}"/>
                  </a:ext>
                </a:extLst>
              </p:cNvPr>
              <p:cNvSpPr>
                <a:spLocks noRot="1" noChangeAspect="1" noMove="1" noResize="1" noEditPoints="1" noAdjustHandles="1" noChangeArrowheads="1" noChangeShapeType="1" noTextEdit="1"/>
              </p:cNvSpPr>
              <p:nvPr/>
            </p:nvSpPr>
            <p:spPr>
              <a:xfrm>
                <a:off x="585050" y="5258894"/>
                <a:ext cx="687959" cy="687959"/>
              </a:xfrm>
              <a:prstGeom prst="ellipse">
                <a:avLst/>
              </a:prstGeom>
              <a:blipFill>
                <a:blip r:embed="rId7"/>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Google Shape;219;p33">
                <a:extLst>
                  <a:ext uri="{FF2B5EF4-FFF2-40B4-BE49-F238E27FC236}">
                    <a16:creationId xmlns:a16="http://schemas.microsoft.com/office/drawing/2014/main" id="{A667F8FC-27E0-BF9D-6C99-65F1E7DF1811}"/>
                  </a:ext>
                </a:extLst>
              </p:cNvPr>
              <p:cNvSpPr>
                <a:spLocks noChangeAspect="1"/>
              </p:cNvSpPr>
              <p:nvPr/>
            </p:nvSpPr>
            <p:spPr>
              <a:xfrm>
                <a:off x="4999236" y="5258894"/>
                <a:ext cx="687959" cy="687959"/>
              </a:xfrm>
              <a:prstGeom prst="ellipse">
                <a:avLst/>
              </a:prstGeom>
              <a:solidFill>
                <a:schemeClr val="accent2">
                  <a:lumMod val="75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𝑪</m:t>
                          </m:r>
                        </m:sub>
                      </m:sSub>
                    </m:oMath>
                  </m:oMathPara>
                </a14:m>
                <a:endParaRPr lang="ar-AE" sz="4800" b="1" kern="0" baseline="30000" dirty="0">
                  <a:latin typeface="Montserrat" pitchFamily="2" charset="77"/>
                  <a:ea typeface="Arial"/>
                  <a:cs typeface="Arial"/>
                  <a:sym typeface="Arial"/>
                </a:endParaRPr>
              </a:p>
            </p:txBody>
          </p:sp>
        </mc:Choice>
        <mc:Fallback xmlns="">
          <p:sp>
            <p:nvSpPr>
              <p:cNvPr id="78" name="Google Shape;219;p33">
                <a:extLst>
                  <a:ext uri="{FF2B5EF4-FFF2-40B4-BE49-F238E27FC236}">
                    <a16:creationId xmlns:a16="http://schemas.microsoft.com/office/drawing/2014/main" id="{A667F8FC-27E0-BF9D-6C99-65F1E7DF1811}"/>
                  </a:ext>
                </a:extLst>
              </p:cNvPr>
              <p:cNvSpPr>
                <a:spLocks noRot="1" noChangeAspect="1" noMove="1" noResize="1" noEditPoints="1" noAdjustHandles="1" noChangeArrowheads="1" noChangeShapeType="1" noTextEdit="1"/>
              </p:cNvSpPr>
              <p:nvPr/>
            </p:nvSpPr>
            <p:spPr>
              <a:xfrm>
                <a:off x="4999236" y="5258894"/>
                <a:ext cx="687959" cy="687959"/>
              </a:xfrm>
              <a:prstGeom prst="ellipse">
                <a:avLst/>
              </a:prstGeom>
              <a:blipFill>
                <a:blip r:embed="rId8"/>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Google Shape;219;p33">
                <a:extLst>
                  <a:ext uri="{FF2B5EF4-FFF2-40B4-BE49-F238E27FC236}">
                    <a16:creationId xmlns:a16="http://schemas.microsoft.com/office/drawing/2014/main" id="{B02EB34A-20FF-2CBC-6B08-8CBA6AA01524}"/>
                  </a:ext>
                </a:extLst>
              </p:cNvPr>
              <p:cNvSpPr>
                <a:spLocks noChangeAspect="1"/>
              </p:cNvSpPr>
              <p:nvPr/>
            </p:nvSpPr>
            <p:spPr>
              <a:xfrm>
                <a:off x="2787633" y="6143894"/>
                <a:ext cx="687959" cy="687959"/>
              </a:xfrm>
              <a:prstGeom prst="ellipse">
                <a:avLst/>
              </a:prstGeom>
              <a:solidFill>
                <a:schemeClr val="accent5"/>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𝑫</m:t>
                          </m:r>
                        </m:sub>
                      </m:sSub>
                    </m:oMath>
                  </m:oMathPara>
                </a14:m>
                <a:endParaRPr lang="ar-AE" sz="4800" b="1" kern="0" baseline="30000" dirty="0">
                  <a:latin typeface="Montserrat" pitchFamily="2" charset="77"/>
                  <a:ea typeface="Arial"/>
                  <a:cs typeface="Arial"/>
                  <a:sym typeface="Arial"/>
                </a:endParaRPr>
              </a:p>
            </p:txBody>
          </p:sp>
        </mc:Choice>
        <mc:Fallback xmlns="">
          <p:sp>
            <p:nvSpPr>
              <p:cNvPr id="79" name="Google Shape;219;p33">
                <a:extLst>
                  <a:ext uri="{FF2B5EF4-FFF2-40B4-BE49-F238E27FC236}">
                    <a16:creationId xmlns:a16="http://schemas.microsoft.com/office/drawing/2014/main" id="{B02EB34A-20FF-2CBC-6B08-8CBA6AA01524}"/>
                  </a:ext>
                </a:extLst>
              </p:cNvPr>
              <p:cNvSpPr>
                <a:spLocks noRot="1" noChangeAspect="1" noMove="1" noResize="1" noEditPoints="1" noAdjustHandles="1" noChangeArrowheads="1" noChangeShapeType="1" noTextEdit="1"/>
              </p:cNvSpPr>
              <p:nvPr/>
            </p:nvSpPr>
            <p:spPr>
              <a:xfrm>
                <a:off x="2787633" y="6143894"/>
                <a:ext cx="687959" cy="687959"/>
              </a:xfrm>
              <a:prstGeom prst="ellipse">
                <a:avLst/>
              </a:prstGeom>
              <a:blipFill>
                <a:blip r:embed="rId9"/>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Google Shape;219;p33">
                <a:extLst>
                  <a:ext uri="{FF2B5EF4-FFF2-40B4-BE49-F238E27FC236}">
                    <a16:creationId xmlns:a16="http://schemas.microsoft.com/office/drawing/2014/main" id="{46E0077E-2859-1261-4705-F0619135C8AD}"/>
                  </a:ext>
                </a:extLst>
              </p:cNvPr>
              <p:cNvSpPr>
                <a:spLocks noChangeAspect="1"/>
              </p:cNvSpPr>
              <p:nvPr/>
            </p:nvSpPr>
            <p:spPr>
              <a:xfrm>
                <a:off x="585050" y="7028893"/>
                <a:ext cx="687959" cy="687959"/>
              </a:xfrm>
              <a:prstGeom prst="ellipse">
                <a:avLst/>
              </a:prstGeom>
              <a:solidFill>
                <a:srgbClr val="FFC000"/>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𝑬</m:t>
                          </m:r>
                        </m:sub>
                      </m:sSub>
                    </m:oMath>
                  </m:oMathPara>
                </a14:m>
                <a:endParaRPr lang="ar-AE" sz="4800" b="1" kern="0" baseline="30000" dirty="0">
                  <a:latin typeface="Montserrat" pitchFamily="2" charset="77"/>
                  <a:ea typeface="Arial"/>
                  <a:cs typeface="Arial"/>
                  <a:sym typeface="Arial"/>
                </a:endParaRPr>
              </a:p>
            </p:txBody>
          </p:sp>
        </mc:Choice>
        <mc:Fallback xmlns="">
          <p:sp>
            <p:nvSpPr>
              <p:cNvPr id="81" name="Google Shape;219;p33">
                <a:extLst>
                  <a:ext uri="{FF2B5EF4-FFF2-40B4-BE49-F238E27FC236}">
                    <a16:creationId xmlns:a16="http://schemas.microsoft.com/office/drawing/2014/main" id="{46E0077E-2859-1261-4705-F0619135C8AD}"/>
                  </a:ext>
                </a:extLst>
              </p:cNvPr>
              <p:cNvSpPr>
                <a:spLocks noRot="1" noChangeAspect="1" noMove="1" noResize="1" noEditPoints="1" noAdjustHandles="1" noChangeArrowheads="1" noChangeShapeType="1" noTextEdit="1"/>
              </p:cNvSpPr>
              <p:nvPr/>
            </p:nvSpPr>
            <p:spPr>
              <a:xfrm>
                <a:off x="585050" y="7028893"/>
                <a:ext cx="687959" cy="687959"/>
              </a:xfrm>
              <a:prstGeom prst="ellipse">
                <a:avLst/>
              </a:prstGeom>
              <a:blipFill>
                <a:blip r:embed="rId10"/>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Google Shape;219;p33">
                <a:extLst>
                  <a:ext uri="{FF2B5EF4-FFF2-40B4-BE49-F238E27FC236}">
                    <a16:creationId xmlns:a16="http://schemas.microsoft.com/office/drawing/2014/main" id="{36DFEE47-C1DA-C20D-884B-BED59F07EFB2}"/>
                  </a:ext>
                </a:extLst>
              </p:cNvPr>
              <p:cNvSpPr>
                <a:spLocks noChangeAspect="1"/>
              </p:cNvSpPr>
              <p:nvPr/>
            </p:nvSpPr>
            <p:spPr>
              <a:xfrm>
                <a:off x="4990216" y="7028894"/>
                <a:ext cx="687959" cy="687959"/>
              </a:xfrm>
              <a:prstGeom prst="ellipse">
                <a:avLst/>
              </a:prstGeom>
              <a:solidFill>
                <a:schemeClr val="accent3"/>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ar-AE" sz="4800" b="1" i="1" kern="0" baseline="30000">
                              <a:latin typeface="Cambria Math" panose="02040503050406030204" pitchFamily="18" charset="0"/>
                              <a:cs typeface="Arial"/>
                              <a:sym typeface="Arial"/>
                            </a:rPr>
                            <m:t>𝒙</m:t>
                          </m:r>
                        </m:e>
                        <m:sub>
                          <m:r>
                            <a:rPr lang="en-US" sz="4800" b="1" i="1" kern="0" baseline="30000" smtClean="0">
                              <a:latin typeface="Cambria Math" panose="02040503050406030204" pitchFamily="18" charset="0"/>
                              <a:cs typeface="Arial"/>
                              <a:sym typeface="Arial"/>
                            </a:rPr>
                            <m:t>𝑭</m:t>
                          </m:r>
                        </m:sub>
                      </m:sSub>
                    </m:oMath>
                  </m:oMathPara>
                </a14:m>
                <a:endParaRPr lang="ar-AE" sz="4800" b="1" kern="0" baseline="30000" dirty="0">
                  <a:latin typeface="Montserrat" pitchFamily="2" charset="77"/>
                  <a:ea typeface="Arial"/>
                  <a:cs typeface="Arial"/>
                  <a:sym typeface="Arial"/>
                </a:endParaRPr>
              </a:p>
            </p:txBody>
          </p:sp>
        </mc:Choice>
        <mc:Fallback xmlns="">
          <p:sp>
            <p:nvSpPr>
              <p:cNvPr id="82" name="Google Shape;219;p33">
                <a:extLst>
                  <a:ext uri="{FF2B5EF4-FFF2-40B4-BE49-F238E27FC236}">
                    <a16:creationId xmlns:a16="http://schemas.microsoft.com/office/drawing/2014/main" id="{36DFEE47-C1DA-C20D-884B-BED59F07EFB2}"/>
                  </a:ext>
                </a:extLst>
              </p:cNvPr>
              <p:cNvSpPr>
                <a:spLocks noRot="1" noChangeAspect="1" noMove="1" noResize="1" noEditPoints="1" noAdjustHandles="1" noChangeArrowheads="1" noChangeShapeType="1" noTextEdit="1"/>
              </p:cNvSpPr>
              <p:nvPr/>
            </p:nvSpPr>
            <p:spPr>
              <a:xfrm>
                <a:off x="4990216" y="7028894"/>
                <a:ext cx="687959" cy="687959"/>
              </a:xfrm>
              <a:prstGeom prst="ellipse">
                <a:avLst/>
              </a:prstGeom>
              <a:blipFill>
                <a:blip r:embed="rId11"/>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6DF806DA-137F-10FE-E666-19AD18C8C2EE}"/>
              </a:ext>
            </a:extLst>
          </p:cNvPr>
          <p:cNvCxnSpPr>
            <a:cxnSpLocks noChangeAspect="1"/>
            <a:stCxn id="94" idx="6"/>
            <a:endCxn id="93" idx="2"/>
          </p:cNvCxnSpPr>
          <p:nvPr/>
        </p:nvCxnSpPr>
        <p:spPr>
          <a:xfrm flipV="1">
            <a:off x="8303110" y="471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0EE50AB-2078-50E9-2AA5-8D4FF0746A04}"/>
              </a:ext>
            </a:extLst>
          </p:cNvPr>
          <p:cNvCxnSpPr>
            <a:cxnSpLocks noChangeAspect="1"/>
            <a:stCxn id="96" idx="2"/>
            <a:endCxn id="93" idx="6"/>
          </p:cNvCxnSpPr>
          <p:nvPr/>
        </p:nvCxnSpPr>
        <p:spPr>
          <a:xfrm flipH="1" flipV="1">
            <a:off x="10505693" y="4717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366FB61-9F29-36B5-37D6-E7918EB7FBC2}"/>
              </a:ext>
            </a:extLst>
          </p:cNvPr>
          <p:cNvCxnSpPr>
            <a:cxnSpLocks noChangeAspect="1"/>
            <a:stCxn id="97" idx="6"/>
            <a:endCxn id="96" idx="2"/>
          </p:cNvCxnSpPr>
          <p:nvPr/>
        </p:nvCxnSpPr>
        <p:spPr>
          <a:xfrm flipV="1">
            <a:off x="10505693" y="5602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94F0E45-C9AD-25E6-B0F7-D056DC2C1C53}"/>
              </a:ext>
            </a:extLst>
          </p:cNvPr>
          <p:cNvCxnSpPr>
            <a:cxnSpLocks noChangeAspect="1"/>
            <a:stCxn id="97" idx="2"/>
            <a:endCxn id="99" idx="6"/>
          </p:cNvCxnSpPr>
          <p:nvPr/>
        </p:nvCxnSpPr>
        <p:spPr>
          <a:xfrm flipH="1">
            <a:off x="8303110" y="6487874"/>
            <a:ext cx="1514624" cy="884999"/>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2E967BE-E975-5DC2-F1D8-704B320C7541}"/>
              </a:ext>
            </a:extLst>
          </p:cNvPr>
          <p:cNvCxnSpPr>
            <a:cxnSpLocks noChangeAspect="1"/>
            <a:stCxn id="97" idx="6"/>
            <a:endCxn id="100" idx="2"/>
          </p:cNvCxnSpPr>
          <p:nvPr/>
        </p:nvCxnSpPr>
        <p:spPr>
          <a:xfrm>
            <a:off x="10505693" y="648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5730B88-B6B7-B9CD-ADCC-C1087DE144E7}"/>
              </a:ext>
            </a:extLst>
          </p:cNvPr>
          <p:cNvCxnSpPr>
            <a:cxnSpLocks noChangeAspect="1"/>
            <a:stCxn id="100" idx="2"/>
            <a:endCxn id="99" idx="6"/>
          </p:cNvCxnSpPr>
          <p:nvPr/>
        </p:nvCxnSpPr>
        <p:spPr>
          <a:xfrm flipH="1" flipV="1">
            <a:off x="8303110" y="7372873"/>
            <a:ext cx="3717207" cy="1"/>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Google Shape;219;p33">
                <a:extLst>
                  <a:ext uri="{FF2B5EF4-FFF2-40B4-BE49-F238E27FC236}">
                    <a16:creationId xmlns:a16="http://schemas.microsoft.com/office/drawing/2014/main" id="{8E514A5D-7067-BEBE-37D7-DAFFE546CFB9}"/>
                  </a:ext>
                </a:extLst>
              </p:cNvPr>
              <p:cNvSpPr>
                <a:spLocks noChangeAspect="1"/>
              </p:cNvSpPr>
              <p:nvPr/>
            </p:nvSpPr>
            <p:spPr>
              <a:xfrm>
                <a:off x="9817734" y="4373894"/>
                <a:ext cx="687959" cy="687959"/>
              </a:xfrm>
              <a:prstGeom prst="ellipse">
                <a:avLst/>
              </a:prstGeom>
              <a:solidFill>
                <a:schemeClr val="accent6">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𝑩</m:t>
                          </m:r>
                        </m:sub>
                      </m:sSub>
                    </m:oMath>
                  </m:oMathPara>
                </a14:m>
                <a:endParaRPr lang="ar-AE" sz="4800" b="1" kern="0" baseline="30000" dirty="0">
                  <a:latin typeface="Montserrat" pitchFamily="2" charset="77"/>
                  <a:ea typeface="Arial"/>
                  <a:cs typeface="Arial"/>
                  <a:sym typeface="Arial"/>
                </a:endParaRPr>
              </a:p>
            </p:txBody>
          </p:sp>
        </mc:Choice>
        <mc:Fallback xmlns="">
          <p:sp>
            <p:nvSpPr>
              <p:cNvPr id="93" name="Google Shape;219;p33">
                <a:extLst>
                  <a:ext uri="{FF2B5EF4-FFF2-40B4-BE49-F238E27FC236}">
                    <a16:creationId xmlns:a16="http://schemas.microsoft.com/office/drawing/2014/main" id="{8E514A5D-7067-BEBE-37D7-DAFFE546CFB9}"/>
                  </a:ext>
                </a:extLst>
              </p:cNvPr>
              <p:cNvSpPr>
                <a:spLocks noRot="1" noChangeAspect="1" noMove="1" noResize="1" noEditPoints="1" noAdjustHandles="1" noChangeArrowheads="1" noChangeShapeType="1" noTextEdit="1"/>
              </p:cNvSpPr>
              <p:nvPr/>
            </p:nvSpPr>
            <p:spPr>
              <a:xfrm>
                <a:off x="9817734" y="4373894"/>
                <a:ext cx="687959" cy="687959"/>
              </a:xfrm>
              <a:prstGeom prst="ellipse">
                <a:avLst/>
              </a:prstGeom>
              <a:blipFill>
                <a:blip r:embed="rId12"/>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Google Shape;219;p33">
                <a:extLst>
                  <a:ext uri="{FF2B5EF4-FFF2-40B4-BE49-F238E27FC236}">
                    <a16:creationId xmlns:a16="http://schemas.microsoft.com/office/drawing/2014/main" id="{F627D8ED-BA1D-4F6C-B124-B30BE5452A1F}"/>
                  </a:ext>
                </a:extLst>
              </p:cNvPr>
              <p:cNvSpPr>
                <a:spLocks noChangeAspect="1"/>
              </p:cNvSpPr>
              <p:nvPr/>
            </p:nvSpPr>
            <p:spPr>
              <a:xfrm>
                <a:off x="7615151" y="5258894"/>
                <a:ext cx="687959" cy="687959"/>
              </a:xfrm>
              <a:prstGeom prst="ellipse">
                <a:avLst/>
              </a:prstGeom>
              <a:solidFill>
                <a:schemeClr val="accent1">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𝑨</m:t>
                          </m:r>
                        </m:sub>
                      </m:sSub>
                    </m:oMath>
                  </m:oMathPara>
                </a14:m>
                <a:endParaRPr lang="ar-AE" sz="4800" b="1" kern="0" baseline="30000" dirty="0">
                  <a:latin typeface="Montserrat" pitchFamily="2" charset="77"/>
                  <a:ea typeface="Arial"/>
                  <a:cs typeface="Arial"/>
                  <a:sym typeface="Arial"/>
                </a:endParaRPr>
              </a:p>
            </p:txBody>
          </p:sp>
        </mc:Choice>
        <mc:Fallback xmlns="">
          <p:sp>
            <p:nvSpPr>
              <p:cNvPr id="94" name="Google Shape;219;p33">
                <a:extLst>
                  <a:ext uri="{FF2B5EF4-FFF2-40B4-BE49-F238E27FC236}">
                    <a16:creationId xmlns:a16="http://schemas.microsoft.com/office/drawing/2014/main" id="{F627D8ED-BA1D-4F6C-B124-B30BE5452A1F}"/>
                  </a:ext>
                </a:extLst>
              </p:cNvPr>
              <p:cNvSpPr>
                <a:spLocks noRot="1" noChangeAspect="1" noMove="1" noResize="1" noEditPoints="1" noAdjustHandles="1" noChangeArrowheads="1" noChangeShapeType="1" noTextEdit="1"/>
              </p:cNvSpPr>
              <p:nvPr/>
            </p:nvSpPr>
            <p:spPr>
              <a:xfrm>
                <a:off x="7615151" y="5258894"/>
                <a:ext cx="687959" cy="687959"/>
              </a:xfrm>
              <a:prstGeom prst="ellipse">
                <a:avLst/>
              </a:prstGeom>
              <a:blipFill>
                <a:blip r:embed="rId13"/>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Google Shape;219;p33">
                <a:extLst>
                  <a:ext uri="{FF2B5EF4-FFF2-40B4-BE49-F238E27FC236}">
                    <a16:creationId xmlns:a16="http://schemas.microsoft.com/office/drawing/2014/main" id="{99292D4E-D72D-08FF-C0D7-867E73D08773}"/>
                  </a:ext>
                </a:extLst>
              </p:cNvPr>
              <p:cNvSpPr>
                <a:spLocks noChangeAspect="1"/>
              </p:cNvSpPr>
              <p:nvPr/>
            </p:nvSpPr>
            <p:spPr>
              <a:xfrm>
                <a:off x="12029337" y="5258894"/>
                <a:ext cx="687959" cy="687959"/>
              </a:xfrm>
              <a:prstGeom prst="ellipse">
                <a:avLst/>
              </a:prstGeom>
              <a:solidFill>
                <a:schemeClr val="accent2">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𝑪</m:t>
                          </m:r>
                        </m:sub>
                      </m:sSub>
                    </m:oMath>
                  </m:oMathPara>
                </a14:m>
                <a:endParaRPr lang="ar-AE" sz="4800" b="1" kern="0" baseline="30000" dirty="0">
                  <a:latin typeface="Montserrat" pitchFamily="2" charset="77"/>
                  <a:ea typeface="Arial"/>
                  <a:cs typeface="Arial"/>
                  <a:sym typeface="Arial"/>
                </a:endParaRPr>
              </a:p>
            </p:txBody>
          </p:sp>
        </mc:Choice>
        <mc:Fallback xmlns="">
          <p:sp>
            <p:nvSpPr>
              <p:cNvPr id="96" name="Google Shape;219;p33">
                <a:extLst>
                  <a:ext uri="{FF2B5EF4-FFF2-40B4-BE49-F238E27FC236}">
                    <a16:creationId xmlns:a16="http://schemas.microsoft.com/office/drawing/2014/main" id="{99292D4E-D72D-08FF-C0D7-867E73D08773}"/>
                  </a:ext>
                </a:extLst>
              </p:cNvPr>
              <p:cNvSpPr>
                <a:spLocks noRot="1" noChangeAspect="1" noMove="1" noResize="1" noEditPoints="1" noAdjustHandles="1" noChangeArrowheads="1" noChangeShapeType="1" noTextEdit="1"/>
              </p:cNvSpPr>
              <p:nvPr/>
            </p:nvSpPr>
            <p:spPr>
              <a:xfrm>
                <a:off x="12029337" y="5258894"/>
                <a:ext cx="687959" cy="687959"/>
              </a:xfrm>
              <a:prstGeom prst="ellipse">
                <a:avLst/>
              </a:prstGeom>
              <a:blipFill>
                <a:blip r:embed="rId14"/>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Google Shape;219;p33">
                <a:extLst>
                  <a:ext uri="{FF2B5EF4-FFF2-40B4-BE49-F238E27FC236}">
                    <a16:creationId xmlns:a16="http://schemas.microsoft.com/office/drawing/2014/main" id="{6249730A-66BA-A936-8E41-87419D826884}"/>
                  </a:ext>
                </a:extLst>
              </p:cNvPr>
              <p:cNvSpPr>
                <a:spLocks noChangeAspect="1"/>
              </p:cNvSpPr>
              <p:nvPr/>
            </p:nvSpPr>
            <p:spPr>
              <a:xfrm>
                <a:off x="9817734" y="6143894"/>
                <a:ext cx="687959" cy="687959"/>
              </a:xfrm>
              <a:prstGeom prst="ellipse">
                <a:avLst/>
              </a:prstGeom>
              <a:solidFill>
                <a:schemeClr val="accent5">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𝑫</m:t>
                          </m:r>
                        </m:sub>
                      </m:sSub>
                    </m:oMath>
                  </m:oMathPara>
                </a14:m>
                <a:endParaRPr lang="ar-AE" sz="4800" b="1" kern="0" baseline="30000" dirty="0">
                  <a:latin typeface="Montserrat" pitchFamily="2" charset="77"/>
                  <a:ea typeface="Arial"/>
                  <a:cs typeface="Arial"/>
                  <a:sym typeface="Arial"/>
                </a:endParaRPr>
              </a:p>
            </p:txBody>
          </p:sp>
        </mc:Choice>
        <mc:Fallback xmlns="">
          <p:sp>
            <p:nvSpPr>
              <p:cNvPr id="97" name="Google Shape;219;p33">
                <a:extLst>
                  <a:ext uri="{FF2B5EF4-FFF2-40B4-BE49-F238E27FC236}">
                    <a16:creationId xmlns:a16="http://schemas.microsoft.com/office/drawing/2014/main" id="{6249730A-66BA-A936-8E41-87419D826884}"/>
                  </a:ext>
                </a:extLst>
              </p:cNvPr>
              <p:cNvSpPr>
                <a:spLocks noRot="1" noChangeAspect="1" noMove="1" noResize="1" noEditPoints="1" noAdjustHandles="1" noChangeArrowheads="1" noChangeShapeType="1" noTextEdit="1"/>
              </p:cNvSpPr>
              <p:nvPr/>
            </p:nvSpPr>
            <p:spPr>
              <a:xfrm>
                <a:off x="9817734" y="6143894"/>
                <a:ext cx="687959" cy="687959"/>
              </a:xfrm>
              <a:prstGeom prst="ellipse">
                <a:avLst/>
              </a:prstGeom>
              <a:blipFill>
                <a:blip r:embed="rId15"/>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Google Shape;219;p33">
                <a:extLst>
                  <a:ext uri="{FF2B5EF4-FFF2-40B4-BE49-F238E27FC236}">
                    <a16:creationId xmlns:a16="http://schemas.microsoft.com/office/drawing/2014/main" id="{439E4AEF-DD4E-18EB-DE0A-0C585F49BA84}"/>
                  </a:ext>
                </a:extLst>
              </p:cNvPr>
              <p:cNvSpPr>
                <a:spLocks noChangeAspect="1"/>
              </p:cNvSpPr>
              <p:nvPr/>
            </p:nvSpPr>
            <p:spPr>
              <a:xfrm>
                <a:off x="7615151" y="7028893"/>
                <a:ext cx="687959" cy="687959"/>
              </a:xfrm>
              <a:prstGeom prst="ellipse">
                <a:avLst/>
              </a:prstGeom>
              <a:solidFill>
                <a:srgbClr val="E8DE18"/>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𝑬</m:t>
                          </m:r>
                        </m:sub>
                      </m:sSub>
                    </m:oMath>
                  </m:oMathPara>
                </a14:m>
                <a:endParaRPr lang="ar-AE" sz="4800" b="1" kern="0" baseline="30000" dirty="0">
                  <a:latin typeface="Montserrat" pitchFamily="2" charset="77"/>
                  <a:ea typeface="Arial"/>
                  <a:cs typeface="Arial"/>
                  <a:sym typeface="Arial"/>
                </a:endParaRPr>
              </a:p>
            </p:txBody>
          </p:sp>
        </mc:Choice>
        <mc:Fallback xmlns="">
          <p:sp>
            <p:nvSpPr>
              <p:cNvPr id="99" name="Google Shape;219;p33">
                <a:extLst>
                  <a:ext uri="{FF2B5EF4-FFF2-40B4-BE49-F238E27FC236}">
                    <a16:creationId xmlns:a16="http://schemas.microsoft.com/office/drawing/2014/main" id="{439E4AEF-DD4E-18EB-DE0A-0C585F49BA84}"/>
                  </a:ext>
                </a:extLst>
              </p:cNvPr>
              <p:cNvSpPr>
                <a:spLocks noRot="1" noChangeAspect="1" noMove="1" noResize="1" noEditPoints="1" noAdjustHandles="1" noChangeArrowheads="1" noChangeShapeType="1" noTextEdit="1"/>
              </p:cNvSpPr>
              <p:nvPr/>
            </p:nvSpPr>
            <p:spPr>
              <a:xfrm>
                <a:off x="7615151" y="7028893"/>
                <a:ext cx="687959" cy="687959"/>
              </a:xfrm>
              <a:prstGeom prst="ellipse">
                <a:avLst/>
              </a:prstGeom>
              <a:blipFill>
                <a:blip r:embed="rId16"/>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Google Shape;219;p33">
                <a:extLst>
                  <a:ext uri="{FF2B5EF4-FFF2-40B4-BE49-F238E27FC236}">
                    <a16:creationId xmlns:a16="http://schemas.microsoft.com/office/drawing/2014/main" id="{C878C716-26B1-32F4-60C7-7B6535B36693}"/>
                  </a:ext>
                </a:extLst>
              </p:cNvPr>
              <p:cNvSpPr>
                <a:spLocks noChangeAspect="1"/>
              </p:cNvSpPr>
              <p:nvPr/>
            </p:nvSpPr>
            <p:spPr>
              <a:xfrm>
                <a:off x="12020317" y="7028894"/>
                <a:ext cx="687959" cy="687959"/>
              </a:xfrm>
              <a:prstGeom prst="ellipse">
                <a:avLst/>
              </a:prstGeom>
              <a:solidFill>
                <a:schemeClr val="accent3">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𝑭</m:t>
                          </m:r>
                        </m:sub>
                      </m:sSub>
                    </m:oMath>
                  </m:oMathPara>
                </a14:m>
                <a:endParaRPr lang="ar-AE" sz="4800" b="1" kern="0" baseline="30000" dirty="0">
                  <a:latin typeface="Montserrat" pitchFamily="2" charset="77"/>
                  <a:ea typeface="Arial"/>
                  <a:cs typeface="Arial"/>
                  <a:sym typeface="Arial"/>
                </a:endParaRPr>
              </a:p>
            </p:txBody>
          </p:sp>
        </mc:Choice>
        <mc:Fallback xmlns="">
          <p:sp>
            <p:nvSpPr>
              <p:cNvPr id="100" name="Google Shape;219;p33">
                <a:extLst>
                  <a:ext uri="{FF2B5EF4-FFF2-40B4-BE49-F238E27FC236}">
                    <a16:creationId xmlns:a16="http://schemas.microsoft.com/office/drawing/2014/main" id="{C878C716-26B1-32F4-60C7-7B6535B36693}"/>
                  </a:ext>
                </a:extLst>
              </p:cNvPr>
              <p:cNvSpPr>
                <a:spLocks noRot="1" noChangeAspect="1" noMove="1" noResize="1" noEditPoints="1" noAdjustHandles="1" noChangeArrowheads="1" noChangeShapeType="1" noTextEdit="1"/>
              </p:cNvSpPr>
              <p:nvPr/>
            </p:nvSpPr>
            <p:spPr>
              <a:xfrm>
                <a:off x="12020317" y="7028894"/>
                <a:ext cx="687959" cy="687959"/>
              </a:xfrm>
              <a:prstGeom prst="ellipse">
                <a:avLst/>
              </a:prstGeom>
              <a:blipFill>
                <a:blip r:embed="rId17"/>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p:cxnSp>
        <p:nvCxnSpPr>
          <p:cNvPr id="101" name="Straight Arrow Connector 100">
            <a:extLst>
              <a:ext uri="{FF2B5EF4-FFF2-40B4-BE49-F238E27FC236}">
                <a16:creationId xmlns:a16="http://schemas.microsoft.com/office/drawing/2014/main" id="{E7718E17-08D4-7504-91AA-F7EE410B58B5}"/>
              </a:ext>
            </a:extLst>
          </p:cNvPr>
          <p:cNvCxnSpPr>
            <a:cxnSpLocks noChangeAspect="1"/>
          </p:cNvCxnSpPr>
          <p:nvPr/>
        </p:nvCxnSpPr>
        <p:spPr>
          <a:xfrm>
            <a:off x="3766772" y="4714099"/>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5BAEE3C-85D6-FAD4-2ADA-D25B2BE776E0}"/>
              </a:ext>
            </a:extLst>
          </p:cNvPr>
          <p:cNvCxnSpPr>
            <a:cxnSpLocks noChangeAspect="1"/>
          </p:cNvCxnSpPr>
          <p:nvPr/>
        </p:nvCxnSpPr>
        <p:spPr>
          <a:xfrm flipH="1" flipV="1">
            <a:off x="3766772" y="5052314"/>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6851E1-05CC-292C-2374-2F367275EBF4}"/>
              </a:ext>
            </a:extLst>
          </p:cNvPr>
          <p:cNvCxnSpPr>
            <a:cxnSpLocks noChangeAspect="1"/>
          </p:cNvCxnSpPr>
          <p:nvPr/>
        </p:nvCxnSpPr>
        <p:spPr>
          <a:xfrm flipH="1">
            <a:off x="1621999" y="4746901"/>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18063B3A-1E37-A96C-3411-31F5434ECCB2}"/>
              </a:ext>
            </a:extLst>
          </p:cNvPr>
          <p:cNvCxnSpPr>
            <a:cxnSpLocks noChangeAspect="1"/>
          </p:cNvCxnSpPr>
          <p:nvPr/>
        </p:nvCxnSpPr>
        <p:spPr>
          <a:xfrm flipV="1">
            <a:off x="1621999" y="5085116"/>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79EE92A-FD58-AE1A-C30C-28B0B9536E3E}"/>
              </a:ext>
            </a:extLst>
          </p:cNvPr>
          <p:cNvCxnSpPr>
            <a:cxnSpLocks noChangeAspect="1"/>
          </p:cNvCxnSpPr>
          <p:nvPr/>
        </p:nvCxnSpPr>
        <p:spPr>
          <a:xfrm flipV="1">
            <a:off x="3766772" y="5979655"/>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A140FBE-04A5-26A1-AA70-DDB7AACBEB2F}"/>
              </a:ext>
            </a:extLst>
          </p:cNvPr>
          <p:cNvCxnSpPr>
            <a:cxnSpLocks noChangeAspect="1"/>
          </p:cNvCxnSpPr>
          <p:nvPr/>
        </p:nvCxnSpPr>
        <p:spPr>
          <a:xfrm flipH="1">
            <a:off x="3766772" y="5647689"/>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D7AFE56-6264-E798-3434-F36A5E59B051}"/>
              </a:ext>
            </a:extLst>
          </p:cNvPr>
          <p:cNvCxnSpPr>
            <a:cxnSpLocks noChangeAspect="1"/>
          </p:cNvCxnSpPr>
          <p:nvPr/>
        </p:nvCxnSpPr>
        <p:spPr>
          <a:xfrm>
            <a:off x="3766772" y="6523043"/>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E597728-4603-4AA4-1AC9-AE786382BDBA}"/>
              </a:ext>
            </a:extLst>
          </p:cNvPr>
          <p:cNvCxnSpPr>
            <a:cxnSpLocks noChangeAspect="1"/>
          </p:cNvCxnSpPr>
          <p:nvPr/>
        </p:nvCxnSpPr>
        <p:spPr>
          <a:xfrm flipH="1" flipV="1">
            <a:off x="3766772" y="6790781"/>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D3358B1-8043-DCAB-006D-FBA11337A3FE}"/>
              </a:ext>
            </a:extLst>
          </p:cNvPr>
          <p:cNvCxnSpPr>
            <a:cxnSpLocks noChangeAspect="1"/>
          </p:cNvCxnSpPr>
          <p:nvPr/>
        </p:nvCxnSpPr>
        <p:spPr>
          <a:xfrm>
            <a:off x="2135412" y="7234220"/>
            <a:ext cx="1989734"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86ABA5E-672A-A257-6BBD-AAC6CDDE8AE5}"/>
              </a:ext>
            </a:extLst>
          </p:cNvPr>
          <p:cNvCxnSpPr>
            <a:cxnSpLocks noChangeAspect="1"/>
          </p:cNvCxnSpPr>
          <p:nvPr/>
        </p:nvCxnSpPr>
        <p:spPr>
          <a:xfrm flipH="1" flipV="1">
            <a:off x="2135412" y="7507130"/>
            <a:ext cx="1989734"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25CE0CC-66BA-5719-252F-417023247D7B}"/>
              </a:ext>
            </a:extLst>
          </p:cNvPr>
          <p:cNvCxnSpPr>
            <a:cxnSpLocks noChangeAspect="1"/>
          </p:cNvCxnSpPr>
          <p:nvPr/>
        </p:nvCxnSpPr>
        <p:spPr>
          <a:xfrm flipH="1">
            <a:off x="1621999" y="6507097"/>
            <a:ext cx="810742" cy="4737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A8E8059-269A-6EDA-AC0A-FB3FFBBB6063}"/>
              </a:ext>
            </a:extLst>
          </p:cNvPr>
          <p:cNvCxnSpPr>
            <a:cxnSpLocks noChangeAspect="1"/>
          </p:cNvCxnSpPr>
          <p:nvPr/>
        </p:nvCxnSpPr>
        <p:spPr>
          <a:xfrm flipV="1">
            <a:off x="1621999" y="6868197"/>
            <a:ext cx="810742" cy="4737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B1FA3BA5-0BB6-164C-3ED0-D36A7EDC1860}"/>
              </a:ext>
            </a:extLst>
          </p:cNvPr>
          <p:cNvSpPr/>
          <p:nvPr/>
        </p:nvSpPr>
        <p:spPr>
          <a:xfrm>
            <a:off x="7391081" y="3910062"/>
            <a:ext cx="5541264" cy="4139183"/>
          </a:xfrm>
          <a:prstGeom prst="round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Content Placeholder 213" descr="Icon&#10;&#10;Description automatically generated">
            <a:extLst>
              <a:ext uri="{FF2B5EF4-FFF2-40B4-BE49-F238E27FC236}">
                <a16:creationId xmlns:a16="http://schemas.microsoft.com/office/drawing/2014/main" id="{D63DE843-C98F-9628-37AF-AFF396584D49}"/>
              </a:ext>
            </a:extLst>
          </p:cNvPr>
          <p:cNvPicPr>
            <a:picLocks noChangeAspect="1"/>
          </p:cNvPicPr>
          <p:nvPr/>
        </p:nvPicPr>
        <p:blipFill>
          <a:blip r:embed="rId2"/>
          <a:stretch>
            <a:fillRect/>
          </a:stretch>
        </p:blipFill>
        <p:spPr bwMode="auto">
          <a:xfrm>
            <a:off x="6051636" y="4571208"/>
            <a:ext cx="1188719" cy="1188719"/>
          </a:xfrm>
          <a:prstGeom prst="rect">
            <a:avLst/>
          </a:prstGeom>
          <a:noFill/>
          <a:ln w="9525">
            <a:noFill/>
            <a:miter lim="800000"/>
            <a:headEnd/>
            <a:tailEnd/>
          </a:ln>
        </p:spPr>
      </p:pic>
      <p:sp>
        <p:nvSpPr>
          <p:cNvPr id="119" name="TextBox 118">
            <a:extLst>
              <a:ext uri="{FF2B5EF4-FFF2-40B4-BE49-F238E27FC236}">
                <a16:creationId xmlns:a16="http://schemas.microsoft.com/office/drawing/2014/main" id="{552C1AB1-19D1-70ED-FAF3-C7D5C3B01779}"/>
              </a:ext>
            </a:extLst>
          </p:cNvPr>
          <p:cNvSpPr txBox="1"/>
          <p:nvPr/>
        </p:nvSpPr>
        <p:spPr>
          <a:xfrm>
            <a:off x="7391080" y="3445772"/>
            <a:ext cx="32769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bg2"/>
                </a:solidFill>
                <a:latin typeface="Trebuchet MS" panose="020B0603020202020204" pitchFamily="34" charset="0"/>
              </a:rPr>
              <a:t>Latent Features</a:t>
            </a:r>
          </a:p>
        </p:txBody>
      </p:sp>
      <p:sp>
        <p:nvSpPr>
          <p:cNvPr id="120" name="TextBox 119">
            <a:extLst>
              <a:ext uri="{FF2B5EF4-FFF2-40B4-BE49-F238E27FC236}">
                <a16:creationId xmlns:a16="http://schemas.microsoft.com/office/drawing/2014/main" id="{CA13DB6C-A785-AF53-7112-80A4723AA98A}"/>
              </a:ext>
            </a:extLst>
          </p:cNvPr>
          <p:cNvSpPr txBox="1"/>
          <p:nvPr/>
        </p:nvSpPr>
        <p:spPr>
          <a:xfrm>
            <a:off x="359646" y="3445772"/>
            <a:ext cx="32769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bg2"/>
                </a:solidFill>
                <a:latin typeface="Trebuchet MS" panose="020B0603020202020204" pitchFamily="34" charset="0"/>
              </a:rPr>
              <a:t>Input Graph</a:t>
            </a:r>
          </a:p>
        </p:txBody>
      </p:sp>
      <p:sp>
        <p:nvSpPr>
          <p:cNvPr id="121" name="TextBox 120">
            <a:extLst>
              <a:ext uri="{FF2B5EF4-FFF2-40B4-BE49-F238E27FC236}">
                <a16:creationId xmlns:a16="http://schemas.microsoft.com/office/drawing/2014/main" id="{F28AC917-7A14-F8F0-E586-8912876A91E7}"/>
              </a:ext>
            </a:extLst>
          </p:cNvPr>
          <p:cNvSpPr txBox="1"/>
          <p:nvPr/>
        </p:nvSpPr>
        <p:spPr>
          <a:xfrm>
            <a:off x="6105339" y="6143894"/>
            <a:ext cx="123291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b="1" dirty="0">
                <a:solidFill>
                  <a:schemeClr val="bg2"/>
                </a:solidFill>
                <a:latin typeface="Trebuchet MS" panose="020B0603020202020204" pitchFamily="34" charset="0"/>
              </a:rPr>
              <a:t>GNN</a:t>
            </a:r>
          </a:p>
        </p:txBody>
      </p:sp>
    </p:spTree>
    <p:extLst>
      <p:ext uri="{BB962C8B-B14F-4D97-AF65-F5344CB8AC3E}">
        <p14:creationId xmlns:p14="http://schemas.microsoft.com/office/powerpoint/2010/main" val="349121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D8D607-D2F8-5B7A-21F3-BEA830DF480E}"/>
              </a:ext>
            </a:extLst>
          </p:cNvPr>
          <p:cNvSpPr>
            <a:spLocks noGrp="1"/>
          </p:cNvSpPr>
          <p:nvPr>
            <p:ph type="title"/>
          </p:nvPr>
        </p:nvSpPr>
        <p:spPr>
          <a:xfrm>
            <a:off x="1257300" y="857879"/>
            <a:ext cx="7886700" cy="1682848"/>
          </a:xfrm>
        </p:spPr>
        <p:txBody>
          <a:bodyPr/>
          <a:lstStyle/>
          <a:p>
            <a:r>
              <a:rPr lang="en-DE" dirty="0"/>
              <a:t>Node-Level Tasks</a:t>
            </a:r>
          </a:p>
        </p:txBody>
      </p:sp>
      <p:sp>
        <p:nvSpPr>
          <p:cNvPr id="2" name="Content Placeholder 1">
            <a:extLst>
              <a:ext uri="{FF2B5EF4-FFF2-40B4-BE49-F238E27FC236}">
                <a16:creationId xmlns:a16="http://schemas.microsoft.com/office/drawing/2014/main" id="{2DB6A19C-2192-8944-4E13-B976181CC053}"/>
              </a:ext>
            </a:extLst>
          </p:cNvPr>
          <p:cNvSpPr>
            <a:spLocks noGrp="1"/>
          </p:cNvSpPr>
          <p:nvPr>
            <p:ph idx="1"/>
          </p:nvPr>
        </p:nvSpPr>
        <p:spPr>
          <a:xfrm>
            <a:off x="1257300" y="3348199"/>
            <a:ext cx="7886700" cy="1723318"/>
          </a:xfrm>
        </p:spPr>
        <p:txBody>
          <a:bodyPr/>
          <a:lstStyle/>
          <a:p>
            <a:pPr marL="0" indent="0">
              <a:lnSpc>
                <a:spcPct val="100000"/>
              </a:lnSpc>
              <a:buNone/>
            </a:pPr>
            <a:r>
              <a:rPr lang="en-DE" sz="3600" dirty="0">
                <a:latin typeface="Montserrat" pitchFamily="2" charset="77"/>
              </a:rPr>
              <a:t>Zachary Karate Club – the ‘Hello World’ of GNNs</a:t>
            </a:r>
          </a:p>
          <a:p>
            <a:pPr marL="0" indent="0">
              <a:lnSpc>
                <a:spcPct val="100000"/>
              </a:lnSpc>
              <a:buNone/>
            </a:pPr>
            <a:endParaRPr lang="en-DE" sz="2700" dirty="0">
              <a:latin typeface="Montserrat" pitchFamily="2" charset="77"/>
            </a:endParaRPr>
          </a:p>
        </p:txBody>
      </p:sp>
      <p:pic>
        <p:nvPicPr>
          <p:cNvPr id="9" name="Picture Placeholder 8">
            <a:extLst>
              <a:ext uri="{FF2B5EF4-FFF2-40B4-BE49-F238E27FC236}">
                <a16:creationId xmlns:a16="http://schemas.microsoft.com/office/drawing/2014/main" id="{CC5E8332-B73D-64B0-AE08-9E1628B7AAFC}"/>
              </a:ext>
            </a:extLst>
          </p:cNvPr>
          <p:cNvPicPr>
            <a:picLocks noGrp="1" noChangeAspect="1"/>
          </p:cNvPicPr>
          <p:nvPr>
            <p:ph type="pic" sz="quarter" idx="12"/>
          </p:nvPr>
        </p:nvPicPr>
        <p:blipFill rotWithShape="1">
          <a:blip r:embed="rId3"/>
          <a:srcRect t="14745" b="14745"/>
          <a:stretch/>
        </p:blipFill>
        <p:spPr/>
      </p:pic>
      <p:pic>
        <p:nvPicPr>
          <p:cNvPr id="11" name="Picture 10">
            <a:extLst>
              <a:ext uri="{FF2B5EF4-FFF2-40B4-BE49-F238E27FC236}">
                <a16:creationId xmlns:a16="http://schemas.microsoft.com/office/drawing/2014/main" id="{91052FAA-EBA2-957C-B9DA-4657F3BE0742}"/>
              </a:ext>
            </a:extLst>
          </p:cNvPr>
          <p:cNvPicPr>
            <a:picLocks noChangeAspect="1"/>
          </p:cNvPicPr>
          <p:nvPr/>
        </p:nvPicPr>
        <p:blipFill>
          <a:blip r:embed="rId4"/>
          <a:stretch>
            <a:fillRect/>
          </a:stretch>
        </p:blipFill>
        <p:spPr>
          <a:xfrm>
            <a:off x="510438" y="4900230"/>
            <a:ext cx="9102272" cy="4663049"/>
          </a:xfrm>
          <a:prstGeom prst="rect">
            <a:avLst/>
          </a:prstGeom>
        </p:spPr>
      </p:pic>
      <p:sp>
        <p:nvSpPr>
          <p:cNvPr id="15" name="Text Placeholder 2">
            <a:extLst>
              <a:ext uri="{FF2B5EF4-FFF2-40B4-BE49-F238E27FC236}">
                <a16:creationId xmlns:a16="http://schemas.microsoft.com/office/drawing/2014/main" id="{EE6FBD59-717D-79DF-E44F-D01A8135A172}"/>
              </a:ext>
            </a:extLst>
          </p:cNvPr>
          <p:cNvSpPr>
            <a:spLocks noGrp="1"/>
          </p:cNvSpPr>
          <p:nvPr>
            <p:ph type="body" sz="quarter" idx="10"/>
          </p:nvPr>
        </p:nvSpPr>
        <p:spPr>
          <a:xfrm>
            <a:off x="1257300" y="2527010"/>
            <a:ext cx="7886700" cy="704088"/>
          </a:xfrm>
        </p:spPr>
        <p:txBody>
          <a:bodyPr/>
          <a:lstStyle/>
          <a:p>
            <a:r>
              <a:rPr lang="en-DE" sz="3000" dirty="0"/>
              <a:t>Classification</a:t>
            </a:r>
          </a:p>
        </p:txBody>
      </p:sp>
    </p:spTree>
    <p:extLst>
      <p:ext uri="{BB962C8B-B14F-4D97-AF65-F5344CB8AC3E}">
        <p14:creationId xmlns:p14="http://schemas.microsoft.com/office/powerpoint/2010/main" val="408416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D8D607-D2F8-5B7A-21F3-BEA830DF480E}"/>
              </a:ext>
            </a:extLst>
          </p:cNvPr>
          <p:cNvSpPr>
            <a:spLocks noGrp="1"/>
          </p:cNvSpPr>
          <p:nvPr>
            <p:ph type="title"/>
          </p:nvPr>
        </p:nvSpPr>
        <p:spPr>
          <a:xfrm>
            <a:off x="865415" y="0"/>
            <a:ext cx="7886700" cy="1682848"/>
          </a:xfrm>
        </p:spPr>
        <p:txBody>
          <a:bodyPr/>
          <a:lstStyle/>
          <a:p>
            <a:r>
              <a:rPr lang="en-DE" dirty="0"/>
              <a:t>Node-Level Tasks</a:t>
            </a:r>
          </a:p>
        </p:txBody>
      </p:sp>
      <p:sp>
        <p:nvSpPr>
          <p:cNvPr id="2" name="Content Placeholder 1">
            <a:extLst>
              <a:ext uri="{FF2B5EF4-FFF2-40B4-BE49-F238E27FC236}">
                <a16:creationId xmlns:a16="http://schemas.microsoft.com/office/drawing/2014/main" id="{2DB6A19C-2192-8944-4E13-B976181CC053}"/>
              </a:ext>
            </a:extLst>
          </p:cNvPr>
          <p:cNvSpPr>
            <a:spLocks noGrp="1"/>
          </p:cNvSpPr>
          <p:nvPr>
            <p:ph idx="1"/>
          </p:nvPr>
        </p:nvSpPr>
        <p:spPr>
          <a:xfrm>
            <a:off x="865415" y="2516961"/>
            <a:ext cx="16491857" cy="2189158"/>
          </a:xfrm>
        </p:spPr>
        <p:txBody>
          <a:bodyPr/>
          <a:lstStyle/>
          <a:p>
            <a:pPr marL="0" indent="0">
              <a:lnSpc>
                <a:spcPct val="100000"/>
              </a:lnSpc>
              <a:buNone/>
            </a:pPr>
            <a:r>
              <a:rPr lang="en-DE" sz="3600" b="1" dirty="0">
                <a:latin typeface="Montserrat" pitchFamily="2" charset="77"/>
              </a:rPr>
              <a:t>Predict values in each node: </a:t>
            </a:r>
            <a:r>
              <a:rPr lang="en-DE" sz="3600" dirty="0">
                <a:latin typeface="Montserrat" pitchFamily="2" charset="77"/>
              </a:rPr>
              <a:t>continuous </a:t>
            </a:r>
            <a:r>
              <a:rPr lang="en-GB" sz="3600" dirty="0">
                <a:latin typeface="Montserrat" pitchFamily="2" charset="77"/>
              </a:rPr>
              <a:t>outcome variables</a:t>
            </a:r>
          </a:p>
          <a:p>
            <a:pPr marL="0" indent="0">
              <a:lnSpc>
                <a:spcPct val="100000"/>
              </a:lnSpc>
              <a:buNone/>
            </a:pPr>
            <a:r>
              <a:rPr lang="en-GB" sz="3600" b="1" dirty="0">
                <a:latin typeface="Montserrat" pitchFamily="2" charset="77"/>
              </a:rPr>
              <a:t>Research at Cornell: </a:t>
            </a:r>
            <a:r>
              <a:rPr lang="en-GB" sz="3600" dirty="0">
                <a:latin typeface="Montserrat" pitchFamily="2" charset="77"/>
              </a:rPr>
              <a:t>utilizing geospatial and temporal information for crop yield prediction</a:t>
            </a:r>
            <a:endParaRPr lang="en-DE" sz="3600" dirty="0">
              <a:latin typeface="Montserrat" pitchFamily="2" charset="77"/>
            </a:endParaRPr>
          </a:p>
        </p:txBody>
      </p:sp>
      <p:sp>
        <p:nvSpPr>
          <p:cNvPr id="3" name="Text Placeholder 2">
            <a:extLst>
              <a:ext uri="{FF2B5EF4-FFF2-40B4-BE49-F238E27FC236}">
                <a16:creationId xmlns:a16="http://schemas.microsoft.com/office/drawing/2014/main" id="{379E3314-31CC-A5E9-0998-B0F70082A758}"/>
              </a:ext>
            </a:extLst>
          </p:cNvPr>
          <p:cNvSpPr>
            <a:spLocks noGrp="1"/>
          </p:cNvSpPr>
          <p:nvPr>
            <p:ph type="body" sz="quarter" idx="10"/>
          </p:nvPr>
        </p:nvSpPr>
        <p:spPr>
          <a:xfrm>
            <a:off x="865415" y="1669132"/>
            <a:ext cx="7886700" cy="704088"/>
          </a:xfrm>
        </p:spPr>
        <p:txBody>
          <a:bodyPr/>
          <a:lstStyle/>
          <a:p>
            <a:r>
              <a:rPr lang="en-DE" sz="3000" dirty="0"/>
              <a:t>Regression</a:t>
            </a:r>
          </a:p>
        </p:txBody>
      </p:sp>
      <p:pic>
        <p:nvPicPr>
          <p:cNvPr id="9" name="Picture 8">
            <a:extLst>
              <a:ext uri="{FF2B5EF4-FFF2-40B4-BE49-F238E27FC236}">
                <a16:creationId xmlns:a16="http://schemas.microsoft.com/office/drawing/2014/main" id="{BD5DB653-3F44-8418-28F4-3163DB4D59C2}"/>
              </a:ext>
            </a:extLst>
          </p:cNvPr>
          <p:cNvPicPr>
            <a:picLocks noChangeAspect="1"/>
          </p:cNvPicPr>
          <p:nvPr/>
        </p:nvPicPr>
        <p:blipFill>
          <a:blip r:embed="rId3"/>
          <a:stretch>
            <a:fillRect/>
          </a:stretch>
        </p:blipFill>
        <p:spPr>
          <a:xfrm>
            <a:off x="865415" y="4706119"/>
            <a:ext cx="9580912" cy="4597018"/>
          </a:xfrm>
          <a:prstGeom prst="rect">
            <a:avLst/>
          </a:prstGeom>
        </p:spPr>
      </p:pic>
      <p:sp>
        <p:nvSpPr>
          <p:cNvPr id="10" name="TextBox 9">
            <a:extLst>
              <a:ext uri="{FF2B5EF4-FFF2-40B4-BE49-F238E27FC236}">
                <a16:creationId xmlns:a16="http://schemas.microsoft.com/office/drawing/2014/main" id="{2AA598C9-3695-8C8F-23B8-19455043FE6F}"/>
              </a:ext>
            </a:extLst>
          </p:cNvPr>
          <p:cNvSpPr txBox="1"/>
          <p:nvPr/>
        </p:nvSpPr>
        <p:spPr>
          <a:xfrm>
            <a:off x="865415" y="9303137"/>
            <a:ext cx="7655130" cy="400110"/>
          </a:xfrm>
          <a:prstGeom prst="rect">
            <a:avLst/>
          </a:prstGeom>
          <a:noFill/>
        </p:spPr>
        <p:txBody>
          <a:bodyPr wrap="square" rtlCol="0">
            <a:spAutoFit/>
          </a:bodyPr>
          <a:lstStyle/>
          <a:p>
            <a:r>
              <a:rPr lang="en-DE" sz="2000" dirty="0">
                <a:solidFill>
                  <a:schemeClr val="bg1"/>
                </a:solidFill>
                <a:latin typeface="Montserrat" pitchFamily="2" charset="77"/>
              </a:rPr>
              <a:t>Image credit: </a:t>
            </a:r>
            <a:r>
              <a:rPr lang="en-GB" sz="2000" dirty="0">
                <a:solidFill>
                  <a:schemeClr val="bg1"/>
                </a:solidFill>
                <a:latin typeface="Montserrat" pitchFamily="2" charset="77"/>
              </a:rPr>
              <a:t>proceeding </a:t>
            </a:r>
            <a:r>
              <a:rPr lang="en-GB" sz="2000" dirty="0" err="1">
                <a:solidFill>
                  <a:schemeClr val="bg1"/>
                </a:solidFill>
                <a:latin typeface="Montserrat" pitchFamily="2" charset="77"/>
              </a:rPr>
              <a:t>NeurIPS</a:t>
            </a:r>
            <a:r>
              <a:rPr lang="en-GB" sz="2000" dirty="0">
                <a:solidFill>
                  <a:schemeClr val="bg1"/>
                </a:solidFill>
                <a:latin typeface="Montserrat" pitchFamily="2" charset="77"/>
              </a:rPr>
              <a:t> 2021</a:t>
            </a:r>
            <a:endParaRPr lang="en-DE" sz="2000" dirty="0" err="1">
              <a:solidFill>
                <a:schemeClr val="bg1"/>
              </a:solidFill>
              <a:latin typeface="Montserrat" pitchFamily="2" charset="77"/>
            </a:endParaRPr>
          </a:p>
        </p:txBody>
      </p:sp>
    </p:spTree>
    <p:extLst>
      <p:ext uri="{BB962C8B-B14F-4D97-AF65-F5344CB8AC3E}">
        <p14:creationId xmlns:p14="http://schemas.microsoft.com/office/powerpoint/2010/main" val="2977541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ECCAEF84-88A0-4893-2239-10083A5F0BCF}"/>
              </a:ext>
            </a:extLst>
          </p:cNvPr>
          <p:cNvSpPr/>
          <p:nvPr/>
        </p:nvSpPr>
        <p:spPr>
          <a:xfrm>
            <a:off x="359647" y="3910063"/>
            <a:ext cx="5541264" cy="4139183"/>
          </a:xfrm>
          <a:prstGeom prst="round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DB461-1EA4-A9C0-BF66-53C0302B737D}"/>
              </a:ext>
            </a:extLst>
          </p:cNvPr>
          <p:cNvSpPr>
            <a:spLocks noGrp="1"/>
          </p:cNvSpPr>
          <p:nvPr>
            <p:ph type="title"/>
          </p:nvPr>
        </p:nvSpPr>
        <p:spPr/>
        <p:txBody>
          <a:bodyPr/>
          <a:lstStyle/>
          <a:p>
            <a:r>
              <a:rPr lang="en-US" dirty="0"/>
              <a:t>Link/edge prediction</a:t>
            </a:r>
          </a:p>
        </p:txBody>
      </p:sp>
      <p:sp>
        <p:nvSpPr>
          <p:cNvPr id="4" name="Text Placeholder 3">
            <a:extLst>
              <a:ext uri="{FF2B5EF4-FFF2-40B4-BE49-F238E27FC236}">
                <a16:creationId xmlns:a16="http://schemas.microsoft.com/office/drawing/2014/main" id="{9FFE99C7-DB0C-A10B-9AD7-4B31FC9701D5}"/>
              </a:ext>
            </a:extLst>
          </p:cNvPr>
          <p:cNvSpPr>
            <a:spLocks noGrp="1"/>
          </p:cNvSpPr>
          <p:nvPr>
            <p:ph type="body" sz="quarter" idx="10"/>
          </p:nvPr>
        </p:nvSpPr>
        <p:spPr/>
        <p:txBody>
          <a:bodyPr/>
          <a:lstStyle/>
          <a:p>
            <a:r>
              <a:rPr lang="en-US" dirty="0"/>
              <a:t>Predict the Weight and Class of Graph Edges</a:t>
            </a:r>
          </a:p>
        </p:txBody>
      </p:sp>
      <p:cxnSp>
        <p:nvCxnSpPr>
          <p:cNvPr id="5" name="Straight Arrow Connector 4">
            <a:extLst>
              <a:ext uri="{FF2B5EF4-FFF2-40B4-BE49-F238E27FC236}">
                <a16:creationId xmlns:a16="http://schemas.microsoft.com/office/drawing/2014/main" id="{43E631EA-5086-F339-1488-94E5FDD5B063}"/>
              </a:ext>
            </a:extLst>
          </p:cNvPr>
          <p:cNvCxnSpPr>
            <a:cxnSpLocks noChangeAspect="1"/>
            <a:stCxn id="12" idx="6"/>
            <a:endCxn id="11" idx="2"/>
          </p:cNvCxnSpPr>
          <p:nvPr/>
        </p:nvCxnSpPr>
        <p:spPr>
          <a:xfrm flipV="1">
            <a:off x="1273009" y="471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C2A4FB9-864C-74A9-9ED1-0ED7AE409494}"/>
              </a:ext>
            </a:extLst>
          </p:cNvPr>
          <p:cNvCxnSpPr>
            <a:cxnSpLocks noChangeAspect="1"/>
            <a:stCxn id="13" idx="2"/>
            <a:endCxn id="11" idx="6"/>
          </p:cNvCxnSpPr>
          <p:nvPr/>
        </p:nvCxnSpPr>
        <p:spPr>
          <a:xfrm flipH="1" flipV="1">
            <a:off x="3475592" y="4717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394C60B-C340-ED39-2B44-4F9134A31F90}"/>
              </a:ext>
            </a:extLst>
          </p:cNvPr>
          <p:cNvCxnSpPr>
            <a:cxnSpLocks noChangeAspect="1"/>
            <a:stCxn id="14" idx="6"/>
            <a:endCxn id="13" idx="2"/>
          </p:cNvCxnSpPr>
          <p:nvPr/>
        </p:nvCxnSpPr>
        <p:spPr>
          <a:xfrm flipV="1">
            <a:off x="3475592" y="5602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8319787-61EB-3616-0D79-E78B7E0BFE8A}"/>
              </a:ext>
            </a:extLst>
          </p:cNvPr>
          <p:cNvCxnSpPr>
            <a:cxnSpLocks noChangeAspect="1"/>
            <a:stCxn id="14" idx="2"/>
            <a:endCxn id="15" idx="6"/>
          </p:cNvCxnSpPr>
          <p:nvPr/>
        </p:nvCxnSpPr>
        <p:spPr>
          <a:xfrm flipH="1">
            <a:off x="1273009" y="6487874"/>
            <a:ext cx="1514624" cy="884999"/>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D084DA-AFC6-3AC2-4BE2-D90B3326BB3E}"/>
              </a:ext>
            </a:extLst>
          </p:cNvPr>
          <p:cNvCxnSpPr>
            <a:cxnSpLocks noChangeAspect="1"/>
            <a:stCxn id="14" idx="6"/>
            <a:endCxn id="16" idx="2"/>
          </p:cNvCxnSpPr>
          <p:nvPr/>
        </p:nvCxnSpPr>
        <p:spPr>
          <a:xfrm>
            <a:off x="3475592" y="648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6B6604-DBFB-7F10-F86D-C7273D166282}"/>
              </a:ext>
            </a:extLst>
          </p:cNvPr>
          <p:cNvCxnSpPr>
            <a:cxnSpLocks noChangeAspect="1"/>
            <a:stCxn id="16" idx="2"/>
            <a:endCxn id="15" idx="6"/>
          </p:cNvCxnSpPr>
          <p:nvPr/>
        </p:nvCxnSpPr>
        <p:spPr>
          <a:xfrm flipH="1" flipV="1">
            <a:off x="1273009" y="7372873"/>
            <a:ext cx="3717207" cy="1"/>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Google Shape;219;p33">
            <a:extLst>
              <a:ext uri="{FF2B5EF4-FFF2-40B4-BE49-F238E27FC236}">
                <a16:creationId xmlns:a16="http://schemas.microsoft.com/office/drawing/2014/main" id="{361E684A-B810-81EE-5EFC-ED53986DA823}"/>
              </a:ext>
            </a:extLst>
          </p:cNvPr>
          <p:cNvSpPr>
            <a:spLocks noChangeAspect="1"/>
          </p:cNvSpPr>
          <p:nvPr/>
        </p:nvSpPr>
        <p:spPr>
          <a:xfrm>
            <a:off x="2787633" y="4373894"/>
            <a:ext cx="687959" cy="687959"/>
          </a:xfrm>
          <a:prstGeom prst="ellipse">
            <a:avLst/>
          </a:prstGeom>
          <a:solidFill>
            <a:schemeClr val="accent6"/>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B</a:t>
            </a:r>
            <a:endParaRPr sz="4800" b="1" kern="0" baseline="30000" dirty="0">
              <a:latin typeface="Montserrat" pitchFamily="2" charset="77"/>
              <a:ea typeface="Arial"/>
              <a:cs typeface="Arial"/>
              <a:sym typeface="Arial"/>
            </a:endParaRPr>
          </a:p>
        </p:txBody>
      </p:sp>
      <p:sp>
        <p:nvSpPr>
          <p:cNvPr id="12" name="Google Shape;219;p33">
            <a:extLst>
              <a:ext uri="{FF2B5EF4-FFF2-40B4-BE49-F238E27FC236}">
                <a16:creationId xmlns:a16="http://schemas.microsoft.com/office/drawing/2014/main" id="{03166487-0485-F5E5-3C85-F1256C06200E}"/>
              </a:ext>
            </a:extLst>
          </p:cNvPr>
          <p:cNvSpPr>
            <a:spLocks noChangeAspect="1"/>
          </p:cNvSpPr>
          <p:nvPr/>
        </p:nvSpPr>
        <p:spPr>
          <a:xfrm>
            <a:off x="585050" y="5258894"/>
            <a:ext cx="687959" cy="687959"/>
          </a:xfrm>
          <a:prstGeom prst="ellipse">
            <a:avLst/>
          </a:prstGeom>
          <a:solidFill>
            <a:schemeClr val="accent1"/>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A</a:t>
            </a:r>
            <a:endParaRPr sz="4800" b="1" kern="0" baseline="30000" dirty="0">
              <a:latin typeface="Montserrat" pitchFamily="2" charset="77"/>
              <a:ea typeface="Arial"/>
              <a:cs typeface="Arial"/>
              <a:sym typeface="Arial"/>
            </a:endParaRPr>
          </a:p>
        </p:txBody>
      </p:sp>
      <p:sp>
        <p:nvSpPr>
          <p:cNvPr id="13" name="Google Shape;219;p33">
            <a:extLst>
              <a:ext uri="{FF2B5EF4-FFF2-40B4-BE49-F238E27FC236}">
                <a16:creationId xmlns:a16="http://schemas.microsoft.com/office/drawing/2014/main" id="{CC687775-D88F-A940-CDA8-DA8216D210E0}"/>
              </a:ext>
            </a:extLst>
          </p:cNvPr>
          <p:cNvSpPr>
            <a:spLocks noChangeAspect="1"/>
          </p:cNvSpPr>
          <p:nvPr/>
        </p:nvSpPr>
        <p:spPr>
          <a:xfrm>
            <a:off x="4999236" y="5258894"/>
            <a:ext cx="687959" cy="687959"/>
          </a:xfrm>
          <a:prstGeom prst="ellipse">
            <a:avLst/>
          </a:prstGeom>
          <a:solidFill>
            <a:schemeClr val="accent2">
              <a:lumMod val="75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C</a:t>
            </a:r>
            <a:endParaRPr sz="4800" b="1" kern="0" baseline="30000" dirty="0">
              <a:latin typeface="Montserrat" pitchFamily="2" charset="77"/>
              <a:ea typeface="Arial"/>
              <a:cs typeface="Arial"/>
              <a:sym typeface="Arial"/>
            </a:endParaRPr>
          </a:p>
        </p:txBody>
      </p:sp>
      <p:sp>
        <p:nvSpPr>
          <p:cNvPr id="14" name="Google Shape;219;p33">
            <a:extLst>
              <a:ext uri="{FF2B5EF4-FFF2-40B4-BE49-F238E27FC236}">
                <a16:creationId xmlns:a16="http://schemas.microsoft.com/office/drawing/2014/main" id="{438695F7-25A0-4BF5-80C3-DA6903D1CF7D}"/>
              </a:ext>
            </a:extLst>
          </p:cNvPr>
          <p:cNvSpPr>
            <a:spLocks noChangeAspect="1"/>
          </p:cNvSpPr>
          <p:nvPr/>
        </p:nvSpPr>
        <p:spPr>
          <a:xfrm>
            <a:off x="2787633" y="6143894"/>
            <a:ext cx="687959" cy="687959"/>
          </a:xfrm>
          <a:prstGeom prst="ellipse">
            <a:avLst/>
          </a:prstGeom>
          <a:solidFill>
            <a:schemeClr val="accent5"/>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D</a:t>
            </a:r>
            <a:endParaRPr sz="4800" b="1" kern="0" baseline="30000" dirty="0">
              <a:latin typeface="Montserrat" pitchFamily="2" charset="77"/>
              <a:ea typeface="Arial"/>
              <a:cs typeface="Arial"/>
              <a:sym typeface="Arial"/>
            </a:endParaRPr>
          </a:p>
        </p:txBody>
      </p:sp>
      <p:sp>
        <p:nvSpPr>
          <p:cNvPr id="15" name="Google Shape;219;p33">
            <a:extLst>
              <a:ext uri="{FF2B5EF4-FFF2-40B4-BE49-F238E27FC236}">
                <a16:creationId xmlns:a16="http://schemas.microsoft.com/office/drawing/2014/main" id="{09DA1360-0EC9-37A8-AB78-F61976A89112}"/>
              </a:ext>
            </a:extLst>
          </p:cNvPr>
          <p:cNvSpPr>
            <a:spLocks noChangeAspect="1"/>
          </p:cNvSpPr>
          <p:nvPr/>
        </p:nvSpPr>
        <p:spPr>
          <a:xfrm>
            <a:off x="585050" y="7028893"/>
            <a:ext cx="687959" cy="687959"/>
          </a:xfrm>
          <a:prstGeom prst="ellipse">
            <a:avLst/>
          </a:prstGeom>
          <a:solidFill>
            <a:srgbClr val="FFC000"/>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E</a:t>
            </a:r>
            <a:endParaRPr sz="4800" b="1" kern="0" baseline="30000" dirty="0">
              <a:latin typeface="Montserrat" pitchFamily="2" charset="77"/>
              <a:ea typeface="Arial"/>
              <a:cs typeface="Arial"/>
              <a:sym typeface="Arial"/>
            </a:endParaRPr>
          </a:p>
        </p:txBody>
      </p:sp>
      <p:sp>
        <p:nvSpPr>
          <p:cNvPr id="16" name="Google Shape;219;p33">
            <a:extLst>
              <a:ext uri="{FF2B5EF4-FFF2-40B4-BE49-F238E27FC236}">
                <a16:creationId xmlns:a16="http://schemas.microsoft.com/office/drawing/2014/main" id="{C24231F3-FF41-A0B4-1C74-F6548253CC56}"/>
              </a:ext>
            </a:extLst>
          </p:cNvPr>
          <p:cNvSpPr>
            <a:spLocks noChangeAspect="1"/>
          </p:cNvSpPr>
          <p:nvPr/>
        </p:nvSpPr>
        <p:spPr>
          <a:xfrm>
            <a:off x="4990216" y="7028894"/>
            <a:ext cx="687959" cy="687959"/>
          </a:xfrm>
          <a:prstGeom prst="ellipse">
            <a:avLst/>
          </a:prstGeom>
          <a:solidFill>
            <a:schemeClr val="accent3"/>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F</a:t>
            </a:r>
            <a:endParaRPr sz="4800" b="1" kern="0" baseline="30000" dirty="0">
              <a:latin typeface="Montserrat" pitchFamily="2" charset="77"/>
              <a:ea typeface="Arial"/>
              <a:cs typeface="Arial"/>
              <a:sym typeface="Arial"/>
            </a:endParaRPr>
          </a:p>
        </p:txBody>
      </p:sp>
      <p:cxnSp>
        <p:nvCxnSpPr>
          <p:cNvPr id="67" name="Straight Arrow Connector 66">
            <a:extLst>
              <a:ext uri="{FF2B5EF4-FFF2-40B4-BE49-F238E27FC236}">
                <a16:creationId xmlns:a16="http://schemas.microsoft.com/office/drawing/2014/main" id="{47C22C99-A591-E6DB-D17D-3C905397BEFE}"/>
              </a:ext>
            </a:extLst>
          </p:cNvPr>
          <p:cNvCxnSpPr>
            <a:cxnSpLocks noChangeAspect="1"/>
          </p:cNvCxnSpPr>
          <p:nvPr/>
        </p:nvCxnSpPr>
        <p:spPr>
          <a:xfrm>
            <a:off x="3766772" y="4714099"/>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0A0C28D-F902-6F1E-CA48-C5018F75BB28}"/>
              </a:ext>
            </a:extLst>
          </p:cNvPr>
          <p:cNvCxnSpPr>
            <a:cxnSpLocks noChangeAspect="1"/>
          </p:cNvCxnSpPr>
          <p:nvPr/>
        </p:nvCxnSpPr>
        <p:spPr>
          <a:xfrm flipH="1" flipV="1">
            <a:off x="3766772" y="5052314"/>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4952DDA-53D2-FE36-2669-86996DF45F98}"/>
              </a:ext>
            </a:extLst>
          </p:cNvPr>
          <p:cNvCxnSpPr>
            <a:cxnSpLocks noChangeAspect="1"/>
          </p:cNvCxnSpPr>
          <p:nvPr/>
        </p:nvCxnSpPr>
        <p:spPr>
          <a:xfrm flipH="1">
            <a:off x="1621999" y="4746901"/>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6CCB7E-314E-E31F-339C-04005B1E0FBA}"/>
              </a:ext>
            </a:extLst>
          </p:cNvPr>
          <p:cNvCxnSpPr>
            <a:cxnSpLocks noChangeAspect="1"/>
          </p:cNvCxnSpPr>
          <p:nvPr/>
        </p:nvCxnSpPr>
        <p:spPr>
          <a:xfrm flipV="1">
            <a:off x="1621999" y="5085116"/>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A65702E-CEB4-2208-052C-666616D4C77F}"/>
              </a:ext>
            </a:extLst>
          </p:cNvPr>
          <p:cNvCxnSpPr>
            <a:cxnSpLocks noChangeAspect="1"/>
          </p:cNvCxnSpPr>
          <p:nvPr/>
        </p:nvCxnSpPr>
        <p:spPr>
          <a:xfrm flipV="1">
            <a:off x="3766772" y="5979655"/>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A24F5F3-6514-4E67-5138-9F0FD66C7952}"/>
              </a:ext>
            </a:extLst>
          </p:cNvPr>
          <p:cNvCxnSpPr>
            <a:cxnSpLocks noChangeAspect="1"/>
          </p:cNvCxnSpPr>
          <p:nvPr/>
        </p:nvCxnSpPr>
        <p:spPr>
          <a:xfrm flipH="1">
            <a:off x="3766772" y="5647689"/>
            <a:ext cx="81557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BDBD473-5818-87D2-CBD4-586DE6DF400A}"/>
              </a:ext>
            </a:extLst>
          </p:cNvPr>
          <p:cNvCxnSpPr>
            <a:cxnSpLocks noChangeAspect="1"/>
          </p:cNvCxnSpPr>
          <p:nvPr/>
        </p:nvCxnSpPr>
        <p:spPr>
          <a:xfrm>
            <a:off x="3766772" y="6523043"/>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B7D453B-C5BD-9383-26ED-0273B764342C}"/>
              </a:ext>
            </a:extLst>
          </p:cNvPr>
          <p:cNvCxnSpPr>
            <a:cxnSpLocks noChangeAspect="1"/>
          </p:cNvCxnSpPr>
          <p:nvPr/>
        </p:nvCxnSpPr>
        <p:spPr>
          <a:xfrm flipH="1" flipV="1">
            <a:off x="3766772" y="6790781"/>
            <a:ext cx="810742" cy="473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8ABC641-49EA-C73D-9721-B1C60A04097F}"/>
              </a:ext>
            </a:extLst>
          </p:cNvPr>
          <p:cNvCxnSpPr>
            <a:cxnSpLocks noChangeAspect="1"/>
          </p:cNvCxnSpPr>
          <p:nvPr/>
        </p:nvCxnSpPr>
        <p:spPr>
          <a:xfrm>
            <a:off x="2135412" y="7234220"/>
            <a:ext cx="1989734"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0E5C20-BA74-F115-E4FE-1893FCC3B62A}"/>
              </a:ext>
            </a:extLst>
          </p:cNvPr>
          <p:cNvCxnSpPr>
            <a:cxnSpLocks noChangeAspect="1"/>
          </p:cNvCxnSpPr>
          <p:nvPr/>
        </p:nvCxnSpPr>
        <p:spPr>
          <a:xfrm flipH="1" flipV="1">
            <a:off x="2135412" y="7507130"/>
            <a:ext cx="1989734"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A8F0B95-C3F2-8854-B305-6F043465EFDF}"/>
              </a:ext>
            </a:extLst>
          </p:cNvPr>
          <p:cNvCxnSpPr>
            <a:cxnSpLocks noChangeAspect="1"/>
          </p:cNvCxnSpPr>
          <p:nvPr/>
        </p:nvCxnSpPr>
        <p:spPr>
          <a:xfrm flipH="1">
            <a:off x="1621999" y="6507097"/>
            <a:ext cx="810742" cy="4737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7704387-D14D-EA8B-B40B-18A8C6B758CE}"/>
              </a:ext>
            </a:extLst>
          </p:cNvPr>
          <p:cNvCxnSpPr>
            <a:cxnSpLocks noChangeAspect="1"/>
          </p:cNvCxnSpPr>
          <p:nvPr/>
        </p:nvCxnSpPr>
        <p:spPr>
          <a:xfrm flipV="1">
            <a:off x="1621999" y="6868197"/>
            <a:ext cx="810742" cy="4737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1F4F4D10-D813-E347-B95E-E13ED8699AB1}"/>
              </a:ext>
            </a:extLst>
          </p:cNvPr>
          <p:cNvCxnSpPr>
            <a:cxnSpLocks/>
            <a:endCxn id="43" idx="1"/>
          </p:cNvCxnSpPr>
          <p:nvPr/>
        </p:nvCxnSpPr>
        <p:spPr>
          <a:xfrm>
            <a:off x="11297265" y="6025135"/>
            <a:ext cx="2870518" cy="115827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3F5E120-5EE1-1C24-6BA3-92E2D2A0A343}"/>
              </a:ext>
            </a:extLst>
          </p:cNvPr>
          <p:cNvCxnSpPr>
            <a:cxnSpLocks/>
            <a:stCxn id="26" idx="6"/>
            <a:endCxn id="43" idx="1"/>
          </p:cNvCxnSpPr>
          <p:nvPr/>
        </p:nvCxnSpPr>
        <p:spPr>
          <a:xfrm>
            <a:off x="10505693" y="6487874"/>
            <a:ext cx="3662090" cy="69553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665A31F-B6A8-6D32-4285-C98F4A967C32}"/>
              </a:ext>
            </a:extLst>
          </p:cNvPr>
          <p:cNvCxnSpPr>
            <a:cxnSpLocks/>
            <a:stCxn id="25" idx="6"/>
            <a:endCxn id="43" idx="1"/>
          </p:cNvCxnSpPr>
          <p:nvPr/>
        </p:nvCxnSpPr>
        <p:spPr>
          <a:xfrm>
            <a:off x="12717296" y="5602874"/>
            <a:ext cx="1450487" cy="158053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Arrow: Right 27">
            <a:extLst>
              <a:ext uri="{FF2B5EF4-FFF2-40B4-BE49-F238E27FC236}">
                <a16:creationId xmlns:a16="http://schemas.microsoft.com/office/drawing/2014/main" id="{2C09B25C-7BD3-6FFA-5E37-1471F49AC256}"/>
              </a:ext>
            </a:extLst>
          </p:cNvPr>
          <p:cNvSpPr/>
          <p:nvPr/>
        </p:nvSpPr>
        <p:spPr>
          <a:xfrm>
            <a:off x="6107432" y="5685108"/>
            <a:ext cx="1077126" cy="61449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Content Placeholder 213" descr="Icon&#10;&#10;Description automatically generated">
            <a:extLst>
              <a:ext uri="{FF2B5EF4-FFF2-40B4-BE49-F238E27FC236}">
                <a16:creationId xmlns:a16="http://schemas.microsoft.com/office/drawing/2014/main" id="{8A2D7CFE-6132-4F5B-A10F-AE6059A9BB48}"/>
              </a:ext>
            </a:extLst>
          </p:cNvPr>
          <p:cNvPicPr>
            <a:picLocks noChangeAspect="1"/>
          </p:cNvPicPr>
          <p:nvPr/>
        </p:nvPicPr>
        <p:blipFill>
          <a:blip r:embed="rId2"/>
          <a:stretch>
            <a:fillRect/>
          </a:stretch>
        </p:blipFill>
        <p:spPr bwMode="auto">
          <a:xfrm>
            <a:off x="6051636" y="4571208"/>
            <a:ext cx="1188719" cy="1188719"/>
          </a:xfrm>
          <a:prstGeom prst="rect">
            <a:avLst/>
          </a:prstGeom>
          <a:noFill/>
          <a:ln w="9525">
            <a:noFill/>
            <a:miter lim="800000"/>
            <a:headEnd/>
            <a:tailEnd/>
          </a:ln>
        </p:spPr>
      </p:pic>
      <p:sp>
        <p:nvSpPr>
          <p:cNvPr id="37" name="TextBox 36">
            <a:extLst>
              <a:ext uri="{FF2B5EF4-FFF2-40B4-BE49-F238E27FC236}">
                <a16:creationId xmlns:a16="http://schemas.microsoft.com/office/drawing/2014/main" id="{C8BD7DB8-70AB-BCBE-02F7-24BB0C849BBE}"/>
              </a:ext>
            </a:extLst>
          </p:cNvPr>
          <p:cNvSpPr txBox="1"/>
          <p:nvPr/>
        </p:nvSpPr>
        <p:spPr>
          <a:xfrm>
            <a:off x="10505693" y="3243230"/>
            <a:ext cx="711116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600" dirty="0">
                <a:solidFill>
                  <a:schemeClr val="bg1"/>
                </a:solidFill>
                <a:latin typeface="Trebuchet MS" panose="020B0603020202020204" pitchFamily="34" charset="0"/>
              </a:rPr>
              <a:t>NOTE: Illustration assumes unweighted and undirected graph</a:t>
            </a:r>
          </a:p>
        </p:txBody>
      </p:sp>
      <p:sp>
        <p:nvSpPr>
          <p:cNvPr id="39" name="TextBox 38">
            <a:extLst>
              <a:ext uri="{FF2B5EF4-FFF2-40B4-BE49-F238E27FC236}">
                <a16:creationId xmlns:a16="http://schemas.microsoft.com/office/drawing/2014/main" id="{032DF47A-1CBE-B22B-3B29-F890AF2E5FEF}"/>
              </a:ext>
            </a:extLst>
          </p:cNvPr>
          <p:cNvSpPr txBox="1"/>
          <p:nvPr/>
        </p:nvSpPr>
        <p:spPr>
          <a:xfrm>
            <a:off x="359646" y="3445772"/>
            <a:ext cx="32769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bg2"/>
                </a:solidFill>
                <a:latin typeface="Trebuchet MS" panose="020B0603020202020204" pitchFamily="34" charset="0"/>
              </a:rPr>
              <a:t>Input Graph</a:t>
            </a:r>
          </a:p>
        </p:txBody>
      </p:sp>
      <p:sp>
        <p:nvSpPr>
          <p:cNvPr id="40" name="TextBox 39">
            <a:extLst>
              <a:ext uri="{FF2B5EF4-FFF2-40B4-BE49-F238E27FC236}">
                <a16:creationId xmlns:a16="http://schemas.microsoft.com/office/drawing/2014/main" id="{64B4C56E-2B1C-64AB-4347-BF5B94EFF1FA}"/>
              </a:ext>
            </a:extLst>
          </p:cNvPr>
          <p:cNvSpPr txBox="1"/>
          <p:nvPr/>
        </p:nvSpPr>
        <p:spPr>
          <a:xfrm>
            <a:off x="6105339" y="6143894"/>
            <a:ext cx="123291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b="1" dirty="0">
                <a:solidFill>
                  <a:schemeClr val="bg2"/>
                </a:solidFill>
                <a:latin typeface="Trebuchet MS" panose="020B0603020202020204" pitchFamily="34" charset="0"/>
              </a:rPr>
              <a:t>GNN</a:t>
            </a:r>
          </a:p>
        </p:txBody>
      </p:sp>
      <p:pic>
        <p:nvPicPr>
          <p:cNvPr id="41" name="Content Placeholder 213" descr="Icon&#10;&#10;Description automatically generated">
            <a:extLst>
              <a:ext uri="{FF2B5EF4-FFF2-40B4-BE49-F238E27FC236}">
                <a16:creationId xmlns:a16="http://schemas.microsoft.com/office/drawing/2014/main" id="{B293D6A3-264C-E447-BFD0-04BC311E7811}"/>
              </a:ext>
            </a:extLst>
          </p:cNvPr>
          <p:cNvPicPr>
            <a:picLocks noChangeAspect="1"/>
          </p:cNvPicPr>
          <p:nvPr/>
        </p:nvPicPr>
        <p:blipFill>
          <a:blip r:embed="rId2"/>
          <a:stretch>
            <a:fillRect/>
          </a:stretch>
        </p:blipFill>
        <p:spPr bwMode="auto">
          <a:xfrm>
            <a:off x="14167783" y="3753588"/>
            <a:ext cx="1188719" cy="1188719"/>
          </a:xfrm>
          <a:prstGeom prst="rect">
            <a:avLst/>
          </a:prstGeom>
          <a:noFill/>
          <a:ln w="9525">
            <a:noFill/>
            <a:miter lim="800000"/>
            <a:headEnd/>
            <a:tailEnd/>
          </a:ln>
        </p:spPr>
      </p:pic>
      <p:pic>
        <p:nvPicPr>
          <p:cNvPr id="42" name="Content Placeholder 213" descr="Icon&#10;&#10;Description automatically generated">
            <a:extLst>
              <a:ext uri="{FF2B5EF4-FFF2-40B4-BE49-F238E27FC236}">
                <a16:creationId xmlns:a16="http://schemas.microsoft.com/office/drawing/2014/main" id="{B648B57A-2700-A093-F0B1-5871C2004039}"/>
              </a:ext>
            </a:extLst>
          </p:cNvPr>
          <p:cNvPicPr>
            <a:picLocks noChangeAspect="1"/>
          </p:cNvPicPr>
          <p:nvPr/>
        </p:nvPicPr>
        <p:blipFill>
          <a:blip r:embed="rId2"/>
          <a:stretch>
            <a:fillRect/>
          </a:stretch>
        </p:blipFill>
        <p:spPr bwMode="auto">
          <a:xfrm>
            <a:off x="14167783" y="5171320"/>
            <a:ext cx="1188719" cy="1188719"/>
          </a:xfrm>
          <a:prstGeom prst="rect">
            <a:avLst/>
          </a:prstGeom>
          <a:noFill/>
          <a:ln w="9525">
            <a:noFill/>
            <a:miter lim="800000"/>
            <a:headEnd/>
            <a:tailEnd/>
          </a:ln>
        </p:spPr>
      </p:pic>
      <p:pic>
        <p:nvPicPr>
          <p:cNvPr id="43" name="Content Placeholder 213" descr="Icon&#10;&#10;Description automatically generated">
            <a:extLst>
              <a:ext uri="{FF2B5EF4-FFF2-40B4-BE49-F238E27FC236}">
                <a16:creationId xmlns:a16="http://schemas.microsoft.com/office/drawing/2014/main" id="{0506625A-111E-174C-AFA1-ECF2121F2677}"/>
              </a:ext>
            </a:extLst>
          </p:cNvPr>
          <p:cNvPicPr>
            <a:picLocks noChangeAspect="1"/>
          </p:cNvPicPr>
          <p:nvPr/>
        </p:nvPicPr>
        <p:blipFill>
          <a:blip r:embed="rId2"/>
          <a:stretch>
            <a:fillRect/>
          </a:stretch>
        </p:blipFill>
        <p:spPr bwMode="auto">
          <a:xfrm>
            <a:off x="14167783" y="6589052"/>
            <a:ext cx="1188719" cy="1188719"/>
          </a:xfrm>
          <a:prstGeom prst="rect">
            <a:avLst/>
          </a:prstGeom>
          <a:noFill/>
          <a:ln w="9525">
            <a:noFill/>
            <a:miter lim="800000"/>
            <a:headEnd/>
            <a:tailEnd/>
          </a:ln>
        </p:spPr>
      </p:pic>
      <p:sp>
        <p:nvSpPr>
          <p:cNvPr id="44" name="Rectangle: Rounded Corners 43">
            <a:extLst>
              <a:ext uri="{FF2B5EF4-FFF2-40B4-BE49-F238E27FC236}">
                <a16:creationId xmlns:a16="http://schemas.microsoft.com/office/drawing/2014/main" id="{69A2EDA9-73E8-9D9C-44BE-5ACE3AB9E54D}"/>
              </a:ext>
            </a:extLst>
          </p:cNvPr>
          <p:cNvSpPr/>
          <p:nvPr/>
        </p:nvSpPr>
        <p:spPr>
          <a:xfrm>
            <a:off x="15358998" y="3910062"/>
            <a:ext cx="2257855" cy="731417"/>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Graph Features</a:t>
            </a:r>
          </a:p>
        </p:txBody>
      </p:sp>
      <p:sp>
        <p:nvSpPr>
          <p:cNvPr id="45" name="Rectangle: Rounded Corners 44">
            <a:extLst>
              <a:ext uri="{FF2B5EF4-FFF2-40B4-BE49-F238E27FC236}">
                <a16:creationId xmlns:a16="http://schemas.microsoft.com/office/drawing/2014/main" id="{90D30815-D75C-2472-8F0E-AFF3CBDFACD1}"/>
              </a:ext>
            </a:extLst>
          </p:cNvPr>
          <p:cNvSpPr/>
          <p:nvPr/>
        </p:nvSpPr>
        <p:spPr>
          <a:xfrm>
            <a:off x="15358998" y="5327794"/>
            <a:ext cx="2257855" cy="731520"/>
          </a:xfrm>
          <a:prstGeom prst="roundRect">
            <a:avLst/>
          </a:prstGeom>
          <a:solidFill>
            <a:srgbClr val="00559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Features</a:t>
            </a:r>
          </a:p>
        </p:txBody>
      </p:sp>
      <p:sp>
        <p:nvSpPr>
          <p:cNvPr id="46" name="Rectangle: Rounded Corners 45">
            <a:extLst>
              <a:ext uri="{FF2B5EF4-FFF2-40B4-BE49-F238E27FC236}">
                <a16:creationId xmlns:a16="http://schemas.microsoft.com/office/drawing/2014/main" id="{ECC9C48D-4A5E-EA1C-D8CB-89C092BC839F}"/>
              </a:ext>
            </a:extLst>
          </p:cNvPr>
          <p:cNvSpPr/>
          <p:nvPr/>
        </p:nvSpPr>
        <p:spPr>
          <a:xfrm>
            <a:off x="15358998" y="6745526"/>
            <a:ext cx="2257855" cy="73152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 Features</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8F724E0-73EA-F4DD-C157-4F78E6C0D252}"/>
                  </a:ext>
                </a:extLst>
              </p:cNvPr>
              <p:cNvSpPr txBox="1"/>
              <p:nvPr/>
            </p:nvSpPr>
            <p:spPr>
              <a:xfrm>
                <a:off x="15357393" y="7656902"/>
                <a:ext cx="225945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𝑧</m:t>
                          </m:r>
                        </m:e>
                        <m:sub>
                          <m:r>
                            <a:rPr lang="en-US" sz="1600" b="0" i="1" smtClean="0">
                              <a:solidFill>
                                <a:schemeClr val="bg1"/>
                              </a:solidFill>
                              <a:latin typeface="Cambria Math" panose="02040503050406030204" pitchFamily="18" charset="0"/>
                            </a:rPr>
                            <m:t>𝑐𝑑</m:t>
                          </m:r>
                        </m:sub>
                      </m:sSub>
                      <m:r>
                        <a:rPr lang="en-US" sz="160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𝑓</m:t>
                      </m:r>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𝑐</m:t>
                              </m:r>
                            </m:sub>
                          </m:sSub>
                          <m:r>
                            <a:rPr lang="en-US" sz="1600" b="0" i="1" smtClean="0">
                              <a:solidFill>
                                <a:schemeClr val="bg1"/>
                              </a:solidFill>
                              <a:latin typeface="Cambria Math" panose="02040503050406030204" pitchFamily="18" charset="0"/>
                            </a:rPr>
                            <m:t>,</m:t>
                          </m:r>
                          <m:sSub>
                            <m:sSubPr>
                              <m:ctrlPr>
                                <a:rPr lang="en-US" sz="1600" i="1" smtClean="0">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h</m:t>
                              </m:r>
                            </m:e>
                            <m:sub>
                              <m:r>
                                <a:rPr lang="en-US" sz="1600" b="0" i="1" smtClean="0">
                                  <a:solidFill>
                                    <a:schemeClr val="bg1"/>
                                  </a:solidFill>
                                  <a:latin typeface="Cambria Math" panose="02040503050406030204" pitchFamily="18" charset="0"/>
                                </a:rPr>
                                <m:t>𝑑</m:t>
                              </m:r>
                            </m:sub>
                          </m:sSub>
                          <m:r>
                            <a:rPr lang="en-US" sz="1600" i="1">
                              <a:solidFill>
                                <a:schemeClr val="bg1"/>
                              </a:solidFill>
                              <a:latin typeface="Cambria Math" panose="02040503050406030204" pitchFamily="18" charset="0"/>
                            </a:rPr>
                            <m:t>,</m:t>
                          </m:r>
                          <m:sSub>
                            <m:sSubPr>
                              <m:ctrlPr>
                                <a:rPr lang="en-US" sz="160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𝑒</m:t>
                              </m:r>
                            </m:e>
                            <m:sub>
                              <m:r>
                                <a:rPr lang="en-US" sz="1600" b="0" i="1" smtClean="0">
                                  <a:solidFill>
                                    <a:schemeClr val="bg1"/>
                                  </a:solidFill>
                                  <a:latin typeface="Cambria Math" panose="02040503050406030204" pitchFamily="18" charset="0"/>
                                </a:rPr>
                                <m:t>𝑐𝑑</m:t>
                              </m:r>
                            </m:sub>
                          </m:sSub>
                        </m:e>
                      </m:d>
                    </m:oMath>
                  </m:oMathPara>
                </a14:m>
                <a:endParaRPr lang="en-US" sz="1600" dirty="0">
                  <a:solidFill>
                    <a:schemeClr val="bg1"/>
                  </a:solidFill>
                  <a:latin typeface="Trebuchet MS" panose="020B0603020202020204" pitchFamily="34" charset="0"/>
                </a:endParaRPr>
              </a:p>
            </p:txBody>
          </p:sp>
        </mc:Choice>
        <mc:Fallback xmlns="">
          <p:sp>
            <p:nvSpPr>
              <p:cNvPr id="49" name="TextBox 48">
                <a:extLst>
                  <a:ext uri="{FF2B5EF4-FFF2-40B4-BE49-F238E27FC236}">
                    <a16:creationId xmlns:a16="http://schemas.microsoft.com/office/drawing/2014/main" id="{88F724E0-73EA-F4DD-C157-4F78E6C0D252}"/>
                  </a:ext>
                </a:extLst>
              </p:cNvPr>
              <p:cNvSpPr txBox="1">
                <a:spLocks noRot="1" noChangeAspect="1" noMove="1" noResize="1" noEditPoints="1" noAdjustHandles="1" noChangeArrowheads="1" noChangeShapeType="1" noTextEdit="1"/>
              </p:cNvSpPr>
              <p:nvPr/>
            </p:nvSpPr>
            <p:spPr>
              <a:xfrm>
                <a:off x="15357393" y="7656902"/>
                <a:ext cx="2259459" cy="313932"/>
              </a:xfrm>
              <a:prstGeom prst="rect">
                <a:avLst/>
              </a:prstGeom>
              <a:blipFill>
                <a:blip r:embed="rId5"/>
                <a:stretch>
                  <a:fillRect b="-11538"/>
                </a:stretch>
              </a:blipFill>
              <a:ln w="6350">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60019C92-E67E-1BC7-2D7E-78DDDEDD2CCF}"/>
              </a:ext>
            </a:extLst>
          </p:cNvPr>
          <p:cNvCxnSpPr>
            <a:cxnSpLocks noChangeAspect="1"/>
            <a:stCxn id="24" idx="6"/>
            <a:endCxn id="23" idx="2"/>
          </p:cNvCxnSpPr>
          <p:nvPr/>
        </p:nvCxnSpPr>
        <p:spPr>
          <a:xfrm flipV="1">
            <a:off x="8303110" y="471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B11C25-72B2-9EEB-586F-B118D918803E}"/>
              </a:ext>
            </a:extLst>
          </p:cNvPr>
          <p:cNvCxnSpPr>
            <a:cxnSpLocks noChangeAspect="1"/>
            <a:stCxn id="25" idx="2"/>
            <a:endCxn id="23" idx="6"/>
          </p:cNvCxnSpPr>
          <p:nvPr/>
        </p:nvCxnSpPr>
        <p:spPr>
          <a:xfrm flipH="1" flipV="1">
            <a:off x="10505693" y="4717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9C6D1E-5AA9-F4EB-49E3-A8E11873E552}"/>
              </a:ext>
            </a:extLst>
          </p:cNvPr>
          <p:cNvCxnSpPr>
            <a:cxnSpLocks noChangeAspect="1"/>
            <a:stCxn id="26" idx="6"/>
            <a:endCxn id="25" idx="2"/>
          </p:cNvCxnSpPr>
          <p:nvPr/>
        </p:nvCxnSpPr>
        <p:spPr>
          <a:xfrm flipV="1">
            <a:off x="10505693" y="5602874"/>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375C83-A8A8-F2CC-D5D0-70A2E4EE9977}"/>
              </a:ext>
            </a:extLst>
          </p:cNvPr>
          <p:cNvCxnSpPr>
            <a:cxnSpLocks noChangeAspect="1"/>
            <a:stCxn id="26" idx="2"/>
            <a:endCxn id="27" idx="6"/>
          </p:cNvCxnSpPr>
          <p:nvPr/>
        </p:nvCxnSpPr>
        <p:spPr>
          <a:xfrm flipH="1">
            <a:off x="8303110" y="6487874"/>
            <a:ext cx="1514624" cy="884999"/>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F64C22-1FC2-0827-4D5B-41A1BFD4E36B}"/>
              </a:ext>
            </a:extLst>
          </p:cNvPr>
          <p:cNvCxnSpPr>
            <a:cxnSpLocks noChangeAspect="1"/>
            <a:stCxn id="26" idx="6"/>
            <a:endCxn id="29" idx="2"/>
          </p:cNvCxnSpPr>
          <p:nvPr/>
        </p:nvCxnSpPr>
        <p:spPr>
          <a:xfrm>
            <a:off x="10505693" y="6487874"/>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12C4C72-6191-9D8C-B61B-786BF73E5A1C}"/>
              </a:ext>
            </a:extLst>
          </p:cNvPr>
          <p:cNvCxnSpPr>
            <a:cxnSpLocks noChangeAspect="1"/>
            <a:stCxn id="29" idx="2"/>
            <a:endCxn id="27" idx="6"/>
          </p:cNvCxnSpPr>
          <p:nvPr/>
        </p:nvCxnSpPr>
        <p:spPr>
          <a:xfrm flipH="1" flipV="1">
            <a:off x="8303110" y="7372873"/>
            <a:ext cx="3717207" cy="1"/>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Google Shape;219;p33">
                <a:extLst>
                  <a:ext uri="{FF2B5EF4-FFF2-40B4-BE49-F238E27FC236}">
                    <a16:creationId xmlns:a16="http://schemas.microsoft.com/office/drawing/2014/main" id="{75B7D21C-6A0D-9EE6-05A0-BB1FB20DD1DB}"/>
                  </a:ext>
                </a:extLst>
              </p:cNvPr>
              <p:cNvSpPr>
                <a:spLocks noChangeAspect="1"/>
              </p:cNvSpPr>
              <p:nvPr/>
            </p:nvSpPr>
            <p:spPr>
              <a:xfrm>
                <a:off x="9817734" y="4373894"/>
                <a:ext cx="687959" cy="687959"/>
              </a:xfrm>
              <a:prstGeom prst="ellipse">
                <a:avLst/>
              </a:prstGeom>
              <a:solidFill>
                <a:schemeClr val="accent6">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𝑩</m:t>
                          </m:r>
                        </m:sub>
                      </m:sSub>
                    </m:oMath>
                  </m:oMathPara>
                </a14:m>
                <a:endParaRPr lang="ar-AE" sz="4800" b="1" kern="0" baseline="30000" dirty="0">
                  <a:latin typeface="Montserrat" pitchFamily="2" charset="77"/>
                  <a:ea typeface="Arial"/>
                  <a:cs typeface="Arial"/>
                  <a:sym typeface="Arial"/>
                </a:endParaRPr>
              </a:p>
            </p:txBody>
          </p:sp>
        </mc:Choice>
        <mc:Fallback>
          <p:sp>
            <p:nvSpPr>
              <p:cNvPr id="23" name="Google Shape;219;p33">
                <a:extLst>
                  <a:ext uri="{FF2B5EF4-FFF2-40B4-BE49-F238E27FC236}">
                    <a16:creationId xmlns:a16="http://schemas.microsoft.com/office/drawing/2014/main" id="{75B7D21C-6A0D-9EE6-05A0-BB1FB20DD1DB}"/>
                  </a:ext>
                </a:extLst>
              </p:cNvPr>
              <p:cNvSpPr>
                <a:spLocks noRot="1" noChangeAspect="1" noMove="1" noResize="1" noEditPoints="1" noAdjustHandles="1" noChangeArrowheads="1" noChangeShapeType="1" noTextEdit="1"/>
              </p:cNvSpPr>
              <p:nvPr/>
            </p:nvSpPr>
            <p:spPr>
              <a:xfrm>
                <a:off x="9817734" y="4373894"/>
                <a:ext cx="687959" cy="687959"/>
              </a:xfrm>
              <a:prstGeom prst="ellipse">
                <a:avLst/>
              </a:prstGeom>
              <a:blipFill>
                <a:blip r:embed="rId6"/>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Google Shape;219;p33">
                <a:extLst>
                  <a:ext uri="{FF2B5EF4-FFF2-40B4-BE49-F238E27FC236}">
                    <a16:creationId xmlns:a16="http://schemas.microsoft.com/office/drawing/2014/main" id="{F8E4D431-6D88-E25A-B465-666A800B42A3}"/>
                  </a:ext>
                </a:extLst>
              </p:cNvPr>
              <p:cNvSpPr>
                <a:spLocks noChangeAspect="1"/>
              </p:cNvSpPr>
              <p:nvPr/>
            </p:nvSpPr>
            <p:spPr>
              <a:xfrm>
                <a:off x="7615151" y="5258894"/>
                <a:ext cx="687959" cy="687959"/>
              </a:xfrm>
              <a:prstGeom prst="ellipse">
                <a:avLst/>
              </a:prstGeom>
              <a:solidFill>
                <a:schemeClr val="accent1">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𝑨</m:t>
                          </m:r>
                        </m:sub>
                      </m:sSub>
                    </m:oMath>
                  </m:oMathPara>
                </a14:m>
                <a:endParaRPr lang="ar-AE" sz="4800" b="1" kern="0" baseline="30000" dirty="0">
                  <a:latin typeface="Montserrat" pitchFamily="2" charset="77"/>
                  <a:ea typeface="Arial"/>
                  <a:cs typeface="Arial"/>
                  <a:sym typeface="Arial"/>
                </a:endParaRPr>
              </a:p>
            </p:txBody>
          </p:sp>
        </mc:Choice>
        <mc:Fallback>
          <p:sp>
            <p:nvSpPr>
              <p:cNvPr id="24" name="Google Shape;219;p33">
                <a:extLst>
                  <a:ext uri="{FF2B5EF4-FFF2-40B4-BE49-F238E27FC236}">
                    <a16:creationId xmlns:a16="http://schemas.microsoft.com/office/drawing/2014/main" id="{F8E4D431-6D88-E25A-B465-666A800B42A3}"/>
                  </a:ext>
                </a:extLst>
              </p:cNvPr>
              <p:cNvSpPr>
                <a:spLocks noRot="1" noChangeAspect="1" noMove="1" noResize="1" noEditPoints="1" noAdjustHandles="1" noChangeArrowheads="1" noChangeShapeType="1" noTextEdit="1"/>
              </p:cNvSpPr>
              <p:nvPr/>
            </p:nvSpPr>
            <p:spPr>
              <a:xfrm>
                <a:off x="7615151" y="5258894"/>
                <a:ext cx="687959" cy="687959"/>
              </a:xfrm>
              <a:prstGeom prst="ellipse">
                <a:avLst/>
              </a:prstGeom>
              <a:blipFill>
                <a:blip r:embed="rId7"/>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Google Shape;219;p33">
                <a:extLst>
                  <a:ext uri="{FF2B5EF4-FFF2-40B4-BE49-F238E27FC236}">
                    <a16:creationId xmlns:a16="http://schemas.microsoft.com/office/drawing/2014/main" id="{A5E19252-6A56-59F4-7997-3656D3E85FC7}"/>
                  </a:ext>
                </a:extLst>
              </p:cNvPr>
              <p:cNvSpPr>
                <a:spLocks noChangeAspect="1"/>
              </p:cNvSpPr>
              <p:nvPr/>
            </p:nvSpPr>
            <p:spPr>
              <a:xfrm>
                <a:off x="12029337" y="5258894"/>
                <a:ext cx="687959" cy="687959"/>
              </a:xfrm>
              <a:prstGeom prst="ellipse">
                <a:avLst/>
              </a:prstGeom>
              <a:solidFill>
                <a:schemeClr val="accent2">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𝑪</m:t>
                          </m:r>
                        </m:sub>
                      </m:sSub>
                    </m:oMath>
                  </m:oMathPara>
                </a14:m>
                <a:endParaRPr lang="ar-AE" sz="4800" b="1" kern="0" baseline="30000" dirty="0">
                  <a:latin typeface="Montserrat" pitchFamily="2" charset="77"/>
                  <a:ea typeface="Arial"/>
                  <a:cs typeface="Arial"/>
                  <a:sym typeface="Arial"/>
                </a:endParaRPr>
              </a:p>
            </p:txBody>
          </p:sp>
        </mc:Choice>
        <mc:Fallback>
          <p:sp>
            <p:nvSpPr>
              <p:cNvPr id="25" name="Google Shape;219;p33">
                <a:extLst>
                  <a:ext uri="{FF2B5EF4-FFF2-40B4-BE49-F238E27FC236}">
                    <a16:creationId xmlns:a16="http://schemas.microsoft.com/office/drawing/2014/main" id="{A5E19252-6A56-59F4-7997-3656D3E85FC7}"/>
                  </a:ext>
                </a:extLst>
              </p:cNvPr>
              <p:cNvSpPr>
                <a:spLocks noRot="1" noChangeAspect="1" noMove="1" noResize="1" noEditPoints="1" noAdjustHandles="1" noChangeArrowheads="1" noChangeShapeType="1" noTextEdit="1"/>
              </p:cNvSpPr>
              <p:nvPr/>
            </p:nvSpPr>
            <p:spPr>
              <a:xfrm>
                <a:off x="12029337" y="5258894"/>
                <a:ext cx="687959" cy="687959"/>
              </a:xfrm>
              <a:prstGeom prst="ellipse">
                <a:avLst/>
              </a:prstGeom>
              <a:blipFill>
                <a:blip r:embed="rId8"/>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Google Shape;219;p33">
                <a:extLst>
                  <a:ext uri="{FF2B5EF4-FFF2-40B4-BE49-F238E27FC236}">
                    <a16:creationId xmlns:a16="http://schemas.microsoft.com/office/drawing/2014/main" id="{167EDEA8-EA36-39A4-C515-7BC2C4E006D0}"/>
                  </a:ext>
                </a:extLst>
              </p:cNvPr>
              <p:cNvSpPr>
                <a:spLocks noChangeAspect="1"/>
              </p:cNvSpPr>
              <p:nvPr/>
            </p:nvSpPr>
            <p:spPr>
              <a:xfrm>
                <a:off x="9817734" y="6143894"/>
                <a:ext cx="687959" cy="687959"/>
              </a:xfrm>
              <a:prstGeom prst="ellipse">
                <a:avLst/>
              </a:prstGeom>
              <a:solidFill>
                <a:schemeClr val="accent5">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𝑫</m:t>
                          </m:r>
                        </m:sub>
                      </m:sSub>
                    </m:oMath>
                  </m:oMathPara>
                </a14:m>
                <a:endParaRPr lang="ar-AE" sz="4800" b="1" kern="0" baseline="30000" dirty="0">
                  <a:latin typeface="Montserrat" pitchFamily="2" charset="77"/>
                  <a:ea typeface="Arial"/>
                  <a:cs typeface="Arial"/>
                  <a:sym typeface="Arial"/>
                </a:endParaRPr>
              </a:p>
            </p:txBody>
          </p:sp>
        </mc:Choice>
        <mc:Fallback>
          <p:sp>
            <p:nvSpPr>
              <p:cNvPr id="26" name="Google Shape;219;p33">
                <a:extLst>
                  <a:ext uri="{FF2B5EF4-FFF2-40B4-BE49-F238E27FC236}">
                    <a16:creationId xmlns:a16="http://schemas.microsoft.com/office/drawing/2014/main" id="{167EDEA8-EA36-39A4-C515-7BC2C4E006D0}"/>
                  </a:ext>
                </a:extLst>
              </p:cNvPr>
              <p:cNvSpPr>
                <a:spLocks noRot="1" noChangeAspect="1" noMove="1" noResize="1" noEditPoints="1" noAdjustHandles="1" noChangeArrowheads="1" noChangeShapeType="1" noTextEdit="1"/>
              </p:cNvSpPr>
              <p:nvPr/>
            </p:nvSpPr>
            <p:spPr>
              <a:xfrm>
                <a:off x="9817734" y="6143894"/>
                <a:ext cx="687959" cy="687959"/>
              </a:xfrm>
              <a:prstGeom prst="ellipse">
                <a:avLst/>
              </a:prstGeom>
              <a:blipFill>
                <a:blip r:embed="rId9"/>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Google Shape;219;p33">
                <a:extLst>
                  <a:ext uri="{FF2B5EF4-FFF2-40B4-BE49-F238E27FC236}">
                    <a16:creationId xmlns:a16="http://schemas.microsoft.com/office/drawing/2014/main" id="{6EE6A991-454C-9986-EA76-A13CD24B4437}"/>
                  </a:ext>
                </a:extLst>
              </p:cNvPr>
              <p:cNvSpPr>
                <a:spLocks noChangeAspect="1"/>
              </p:cNvSpPr>
              <p:nvPr/>
            </p:nvSpPr>
            <p:spPr>
              <a:xfrm>
                <a:off x="7615151" y="7028893"/>
                <a:ext cx="687959" cy="687959"/>
              </a:xfrm>
              <a:prstGeom prst="ellipse">
                <a:avLst/>
              </a:prstGeom>
              <a:solidFill>
                <a:srgbClr val="E8DE18"/>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𝑬</m:t>
                          </m:r>
                        </m:sub>
                      </m:sSub>
                    </m:oMath>
                  </m:oMathPara>
                </a14:m>
                <a:endParaRPr lang="ar-AE" sz="4800" b="1" kern="0" baseline="30000" dirty="0">
                  <a:latin typeface="Montserrat" pitchFamily="2" charset="77"/>
                  <a:ea typeface="Arial"/>
                  <a:cs typeface="Arial"/>
                  <a:sym typeface="Arial"/>
                </a:endParaRPr>
              </a:p>
            </p:txBody>
          </p:sp>
        </mc:Choice>
        <mc:Fallback>
          <p:sp>
            <p:nvSpPr>
              <p:cNvPr id="27" name="Google Shape;219;p33">
                <a:extLst>
                  <a:ext uri="{FF2B5EF4-FFF2-40B4-BE49-F238E27FC236}">
                    <a16:creationId xmlns:a16="http://schemas.microsoft.com/office/drawing/2014/main" id="{6EE6A991-454C-9986-EA76-A13CD24B4437}"/>
                  </a:ext>
                </a:extLst>
              </p:cNvPr>
              <p:cNvSpPr>
                <a:spLocks noRot="1" noChangeAspect="1" noMove="1" noResize="1" noEditPoints="1" noAdjustHandles="1" noChangeArrowheads="1" noChangeShapeType="1" noTextEdit="1"/>
              </p:cNvSpPr>
              <p:nvPr/>
            </p:nvSpPr>
            <p:spPr>
              <a:xfrm>
                <a:off x="7615151" y="7028893"/>
                <a:ext cx="687959" cy="687959"/>
              </a:xfrm>
              <a:prstGeom prst="ellipse">
                <a:avLst/>
              </a:prstGeom>
              <a:blipFill>
                <a:blip r:embed="rId10"/>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Google Shape;219;p33">
                <a:extLst>
                  <a:ext uri="{FF2B5EF4-FFF2-40B4-BE49-F238E27FC236}">
                    <a16:creationId xmlns:a16="http://schemas.microsoft.com/office/drawing/2014/main" id="{CD82652A-3D7F-D448-AB6E-26EBFF40091D}"/>
                  </a:ext>
                </a:extLst>
              </p:cNvPr>
              <p:cNvSpPr>
                <a:spLocks noChangeAspect="1"/>
              </p:cNvSpPr>
              <p:nvPr/>
            </p:nvSpPr>
            <p:spPr>
              <a:xfrm>
                <a:off x="12020317" y="7028894"/>
                <a:ext cx="687959" cy="687959"/>
              </a:xfrm>
              <a:prstGeom prst="ellipse">
                <a:avLst/>
              </a:prstGeom>
              <a:solidFill>
                <a:schemeClr val="accent3">
                  <a:lumMod val="60000"/>
                  <a:lumOff val="40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14:m>
                  <m:oMathPara xmlns:m="http://schemas.openxmlformats.org/officeDocument/2006/math">
                    <m:oMathParaPr>
                      <m:jc m:val="centerGroup"/>
                    </m:oMathParaPr>
                    <m:oMath xmlns:m="http://schemas.openxmlformats.org/officeDocument/2006/math">
                      <m:sSub>
                        <m:sSubPr>
                          <m:ctrlPr>
                            <a:rPr lang="ar-AE" sz="4800" b="1" i="1" kern="0" baseline="30000" smtClean="0">
                              <a:latin typeface="Cambria Math" panose="02040503050406030204" pitchFamily="18" charset="0"/>
                              <a:cs typeface="Arial"/>
                              <a:sym typeface="Arial"/>
                            </a:rPr>
                          </m:ctrlPr>
                        </m:sSubPr>
                        <m:e>
                          <m:r>
                            <a:rPr lang="en-US" sz="4800" b="1" i="1" kern="0" baseline="30000" smtClean="0">
                              <a:latin typeface="Cambria Math" panose="02040503050406030204" pitchFamily="18" charset="0"/>
                              <a:cs typeface="Arial"/>
                              <a:sym typeface="Arial"/>
                            </a:rPr>
                            <m:t>𝒉</m:t>
                          </m:r>
                        </m:e>
                        <m:sub>
                          <m:r>
                            <a:rPr lang="en-US" sz="4800" b="1" i="1" kern="0" baseline="30000" smtClean="0">
                              <a:latin typeface="Cambria Math" panose="02040503050406030204" pitchFamily="18" charset="0"/>
                              <a:cs typeface="Arial"/>
                              <a:sym typeface="Arial"/>
                            </a:rPr>
                            <m:t>𝑭</m:t>
                          </m:r>
                        </m:sub>
                      </m:sSub>
                    </m:oMath>
                  </m:oMathPara>
                </a14:m>
                <a:endParaRPr lang="ar-AE" sz="4800" b="1" kern="0" baseline="30000" dirty="0">
                  <a:latin typeface="Montserrat" pitchFamily="2" charset="77"/>
                  <a:ea typeface="Arial"/>
                  <a:cs typeface="Arial"/>
                  <a:sym typeface="Arial"/>
                </a:endParaRPr>
              </a:p>
            </p:txBody>
          </p:sp>
        </mc:Choice>
        <mc:Fallback>
          <p:sp>
            <p:nvSpPr>
              <p:cNvPr id="29" name="Google Shape;219;p33">
                <a:extLst>
                  <a:ext uri="{FF2B5EF4-FFF2-40B4-BE49-F238E27FC236}">
                    <a16:creationId xmlns:a16="http://schemas.microsoft.com/office/drawing/2014/main" id="{CD82652A-3D7F-D448-AB6E-26EBFF40091D}"/>
                  </a:ext>
                </a:extLst>
              </p:cNvPr>
              <p:cNvSpPr>
                <a:spLocks noRot="1" noChangeAspect="1" noMove="1" noResize="1" noEditPoints="1" noAdjustHandles="1" noChangeArrowheads="1" noChangeShapeType="1" noTextEdit="1"/>
              </p:cNvSpPr>
              <p:nvPr/>
            </p:nvSpPr>
            <p:spPr>
              <a:xfrm>
                <a:off x="12020317" y="7028894"/>
                <a:ext cx="687959" cy="687959"/>
              </a:xfrm>
              <a:prstGeom prst="ellipse">
                <a:avLst/>
              </a:prstGeom>
              <a:blipFill>
                <a:blip r:embed="rId11"/>
                <a:stretch>
                  <a:fillRect/>
                </a:stretch>
              </a:blip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a:lstStyle/>
              <a:p>
                <a:r>
                  <a:rPr lang="en-US">
                    <a:noFill/>
                  </a:rPr>
                  <a:t> </a:t>
                </a:r>
              </a:p>
            </p:txBody>
          </p:sp>
        </mc:Fallback>
      </mc:AlternateContent>
      <p:sp>
        <p:nvSpPr>
          <p:cNvPr id="31" name="Rectangle: Rounded Corners 30">
            <a:extLst>
              <a:ext uri="{FF2B5EF4-FFF2-40B4-BE49-F238E27FC236}">
                <a16:creationId xmlns:a16="http://schemas.microsoft.com/office/drawing/2014/main" id="{DFD4ED58-6E6B-011C-9855-B52077B645CD}"/>
              </a:ext>
            </a:extLst>
          </p:cNvPr>
          <p:cNvSpPr/>
          <p:nvPr/>
        </p:nvSpPr>
        <p:spPr>
          <a:xfrm>
            <a:off x="7391081" y="3910062"/>
            <a:ext cx="5541264" cy="4139183"/>
          </a:xfrm>
          <a:prstGeom prst="round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40F79DF-FA6B-58AC-35AC-B0D781930614}"/>
              </a:ext>
            </a:extLst>
          </p:cNvPr>
          <p:cNvSpPr txBox="1"/>
          <p:nvPr/>
        </p:nvSpPr>
        <p:spPr>
          <a:xfrm>
            <a:off x="7391080" y="3445772"/>
            <a:ext cx="327692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bg2"/>
                </a:solidFill>
                <a:latin typeface="Trebuchet MS" panose="020B0603020202020204" pitchFamily="34" charset="0"/>
              </a:rPr>
              <a:t>Latent Features</a:t>
            </a:r>
          </a:p>
        </p:txBody>
      </p:sp>
    </p:spTree>
    <p:extLst>
      <p:ext uri="{BB962C8B-B14F-4D97-AF65-F5344CB8AC3E}">
        <p14:creationId xmlns:p14="http://schemas.microsoft.com/office/powerpoint/2010/main" val="268600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1E80-4548-46E0-853D-ACFE769C1EE1}"/>
              </a:ext>
            </a:extLst>
          </p:cNvPr>
          <p:cNvSpPr>
            <a:spLocks noGrp="1"/>
          </p:cNvSpPr>
          <p:nvPr>
            <p:ph type="title"/>
          </p:nvPr>
        </p:nvSpPr>
        <p:spPr/>
        <p:txBody>
          <a:bodyPr/>
          <a:lstStyle/>
          <a:p>
            <a:r>
              <a:rPr lang="en-US" dirty="0"/>
              <a:t>welcome</a:t>
            </a:r>
          </a:p>
        </p:txBody>
      </p:sp>
      <p:pic>
        <p:nvPicPr>
          <p:cNvPr id="3" name="Picture 2">
            <a:extLst>
              <a:ext uri="{FF2B5EF4-FFF2-40B4-BE49-F238E27FC236}">
                <a16:creationId xmlns:a16="http://schemas.microsoft.com/office/drawing/2014/main" id="{BC2CDED3-6F3F-456A-B751-842DC206FFB9}"/>
              </a:ext>
            </a:extLst>
          </p:cNvPr>
          <p:cNvPicPr>
            <a:picLocks noChangeAspect="1"/>
          </p:cNvPicPr>
          <p:nvPr/>
        </p:nvPicPr>
        <p:blipFill>
          <a:blip r:embed="rId4"/>
          <a:stretch>
            <a:fillRect/>
          </a:stretch>
        </p:blipFill>
        <p:spPr>
          <a:xfrm>
            <a:off x="170021" y="2272848"/>
            <a:ext cx="17947958" cy="1435268"/>
          </a:xfrm>
          <a:prstGeom prst="rect">
            <a:avLst/>
          </a:prstGeom>
        </p:spPr>
      </p:pic>
      <p:sp>
        <p:nvSpPr>
          <p:cNvPr id="4" name="Oval 3">
            <a:extLst>
              <a:ext uri="{FF2B5EF4-FFF2-40B4-BE49-F238E27FC236}">
                <a16:creationId xmlns:a16="http://schemas.microsoft.com/office/drawing/2014/main" id="{81EC1E97-BE01-4A60-B3B6-C8865BFD023B}"/>
              </a:ext>
            </a:extLst>
          </p:cNvPr>
          <p:cNvSpPr/>
          <p:nvPr/>
        </p:nvSpPr>
        <p:spPr>
          <a:xfrm>
            <a:off x="16703039" y="2380882"/>
            <a:ext cx="1188720" cy="1188720"/>
          </a:xfrm>
          <a:prstGeom prst="ellipse">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7" name="Straight Arrow Connector 6">
            <a:extLst>
              <a:ext uri="{FF2B5EF4-FFF2-40B4-BE49-F238E27FC236}">
                <a16:creationId xmlns:a16="http://schemas.microsoft.com/office/drawing/2014/main" id="{44B389CE-A992-4794-AD41-9C327916C6FB}"/>
              </a:ext>
            </a:extLst>
          </p:cNvPr>
          <p:cNvCxnSpPr>
            <a:cxnSpLocks/>
          </p:cNvCxnSpPr>
          <p:nvPr/>
        </p:nvCxnSpPr>
        <p:spPr>
          <a:xfrm>
            <a:off x="7711440" y="4832032"/>
            <a:ext cx="0" cy="1234440"/>
          </a:xfrm>
          <a:prstGeom prst="straightConnector1">
            <a:avLst/>
          </a:prstGeom>
          <a:ln w="76200">
            <a:solidFill>
              <a:srgbClr val="76B9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7AFF4C-0229-43E4-BDF0-8641BAEEA8FE}"/>
              </a:ext>
            </a:extLst>
          </p:cNvPr>
          <p:cNvSpPr txBox="1"/>
          <p:nvPr/>
        </p:nvSpPr>
        <p:spPr>
          <a:xfrm>
            <a:off x="8921115" y="5153785"/>
            <a:ext cx="770572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342900" marR="0" lvl="0" indent="-342900" algn="l" defTabSz="761970" rtl="0" eaLnBrk="1" fontAlgn="base" latinLnBrk="0" hangingPunct="1">
              <a:lnSpc>
                <a:spcPct val="90000"/>
              </a:lnSpc>
              <a:spcBef>
                <a:spcPct val="0"/>
              </a:spcBef>
              <a:spcAft>
                <a:spcPct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A GPU-accelerated server is being launched for interactive activities</a:t>
            </a:r>
          </a:p>
          <a:p>
            <a:pPr marL="342900" marR="0" lvl="0" indent="-342900" algn="l" defTabSz="761970" rtl="0" eaLnBrk="1" fontAlgn="base" latinLnBrk="0" hangingPunct="1">
              <a:lnSpc>
                <a:spcPct val="90000"/>
              </a:lnSpc>
              <a:spcBef>
                <a:spcPct val="0"/>
              </a:spcBef>
              <a:spcAft>
                <a:spcPct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Datasets, frameworks, and software are being loaded</a:t>
            </a:r>
          </a:p>
        </p:txBody>
      </p:sp>
      <p:pic>
        <p:nvPicPr>
          <p:cNvPr id="11" name="Picture 10">
            <a:extLst>
              <a:ext uri="{FF2B5EF4-FFF2-40B4-BE49-F238E27FC236}">
                <a16:creationId xmlns:a16="http://schemas.microsoft.com/office/drawing/2014/main" id="{9EA1EF26-431D-43B2-B902-8668D1CB106F}"/>
              </a:ext>
            </a:extLst>
          </p:cNvPr>
          <p:cNvPicPr>
            <a:picLocks noChangeAspect="1"/>
          </p:cNvPicPr>
          <p:nvPr/>
        </p:nvPicPr>
        <p:blipFill>
          <a:blip r:embed="rId5"/>
          <a:stretch>
            <a:fillRect/>
          </a:stretch>
        </p:blipFill>
        <p:spPr>
          <a:xfrm>
            <a:off x="170021" y="7068218"/>
            <a:ext cx="17947956" cy="1422184"/>
          </a:xfrm>
          <a:prstGeom prst="rect">
            <a:avLst/>
          </a:prstGeom>
        </p:spPr>
      </p:pic>
      <p:sp>
        <p:nvSpPr>
          <p:cNvPr id="12" name="Oval 11">
            <a:extLst>
              <a:ext uri="{FF2B5EF4-FFF2-40B4-BE49-F238E27FC236}">
                <a16:creationId xmlns:a16="http://schemas.microsoft.com/office/drawing/2014/main" id="{05D49D29-3A3C-462E-B8C9-611C9825259E}"/>
              </a:ext>
            </a:extLst>
          </p:cNvPr>
          <p:cNvSpPr/>
          <p:nvPr/>
        </p:nvSpPr>
        <p:spPr>
          <a:xfrm>
            <a:off x="14828519" y="7007258"/>
            <a:ext cx="1661160" cy="1608530"/>
          </a:xfrm>
          <a:prstGeom prst="ellipse">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3" name="TextBox 12">
            <a:extLst>
              <a:ext uri="{FF2B5EF4-FFF2-40B4-BE49-F238E27FC236}">
                <a16:creationId xmlns:a16="http://schemas.microsoft.com/office/drawing/2014/main" id="{7AD4664E-0C4F-4092-BA43-15CDD52067D6}"/>
              </a:ext>
            </a:extLst>
          </p:cNvPr>
          <p:cNvSpPr txBox="1"/>
          <p:nvPr/>
        </p:nvSpPr>
        <p:spPr>
          <a:xfrm>
            <a:off x="12557761" y="7248430"/>
            <a:ext cx="2164080" cy="5355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761970" rtl="0" eaLnBrk="1" fontAlgn="base" latinLnBrk="0" hangingPunct="1">
              <a:lnSpc>
                <a:spcPct val="9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H:MM:SS</a:t>
            </a:r>
          </a:p>
        </p:txBody>
      </p:sp>
      <p:sp>
        <p:nvSpPr>
          <p:cNvPr id="14" name="TextBox 13">
            <a:extLst>
              <a:ext uri="{FF2B5EF4-FFF2-40B4-BE49-F238E27FC236}">
                <a16:creationId xmlns:a16="http://schemas.microsoft.com/office/drawing/2014/main" id="{510F1CC1-9F4F-49C3-9E46-3D0A5E576F0D}"/>
              </a:ext>
            </a:extLst>
          </p:cNvPr>
          <p:cNvSpPr txBox="1"/>
          <p:nvPr/>
        </p:nvSpPr>
        <p:spPr>
          <a:xfrm>
            <a:off x="16763997" y="3630562"/>
            <a:ext cx="112776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76197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76B900"/>
                </a:solidFill>
                <a:effectLst/>
                <a:uLnTx/>
                <a:uFillTx/>
                <a:latin typeface="Trebuchet MS" panose="020B0603020202020204" pitchFamily="34" charset="0"/>
                <a:ea typeface="+mn-ea"/>
                <a:cs typeface="+mn-cs"/>
              </a:rPr>
              <a:t>NOW</a:t>
            </a:r>
          </a:p>
        </p:txBody>
      </p:sp>
      <p:sp>
        <p:nvSpPr>
          <p:cNvPr id="15" name="TextBox 14">
            <a:extLst>
              <a:ext uri="{FF2B5EF4-FFF2-40B4-BE49-F238E27FC236}">
                <a16:creationId xmlns:a16="http://schemas.microsoft.com/office/drawing/2014/main" id="{C5FACC90-DB09-4503-A17B-D1AB597EFD0E}"/>
              </a:ext>
            </a:extLst>
          </p:cNvPr>
          <p:cNvSpPr txBox="1"/>
          <p:nvPr/>
        </p:nvSpPr>
        <p:spPr>
          <a:xfrm>
            <a:off x="15095218" y="8676748"/>
            <a:ext cx="112776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76197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76B900"/>
                </a:solidFill>
                <a:effectLst/>
                <a:uLnTx/>
                <a:uFillTx/>
                <a:latin typeface="Trebuchet MS" panose="020B0603020202020204" pitchFamily="34" charset="0"/>
                <a:ea typeface="+mn-ea"/>
                <a:cs typeface="+mn-cs"/>
              </a:rPr>
              <a:t>LATER</a:t>
            </a:r>
          </a:p>
        </p:txBody>
      </p:sp>
      <p:pic>
        <p:nvPicPr>
          <p:cNvPr id="16" name="Picture 2" descr="Loading icon load load icon white background Vector Image">
            <a:extLst>
              <a:ext uri="{FF2B5EF4-FFF2-40B4-BE49-F238E27FC236}">
                <a16:creationId xmlns:a16="http://schemas.microsoft.com/office/drawing/2014/main" id="{0E0E0783-7A78-422D-BB77-8821DD7678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528" t="29538" r="31760" b="36047"/>
          <a:stretch/>
        </p:blipFill>
        <p:spPr bwMode="auto">
          <a:xfrm>
            <a:off x="7823406" y="4895708"/>
            <a:ext cx="1070750" cy="11144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9092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10000" fill="hold" grpId="0" nodeType="clickEffect">
                                  <p:stCondLst>
                                    <p:cond delay="0"/>
                                  </p:stCondLst>
                                  <p:childTnLst>
                                    <p:animEffect transition="out" filter="fade">
                                      <p:cBhvr>
                                        <p:cTn id="6" dur="1000" tmFilter="0, 0; .2, .5; .8, .5; 1, 0"/>
                                        <p:tgtEl>
                                          <p:spTgt spid="4"/>
                                        </p:tgtEl>
                                      </p:cBhvr>
                                    </p:animEffect>
                                    <p:animScale>
                                      <p:cBhvr>
                                        <p:cTn id="7" dur="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C1A021-AE88-B6B5-9A41-00D28F47B521}"/>
              </a:ext>
            </a:extLst>
          </p:cNvPr>
          <p:cNvPicPr>
            <a:picLocks noChangeAspect="1"/>
          </p:cNvPicPr>
          <p:nvPr/>
        </p:nvPicPr>
        <p:blipFill rotWithShape="1">
          <a:blip r:embed="rId3"/>
          <a:srcRect l="14712" r="22058"/>
          <a:stretch/>
        </p:blipFill>
        <p:spPr>
          <a:xfrm>
            <a:off x="8314792" y="2021176"/>
            <a:ext cx="9581323" cy="7037687"/>
          </a:xfrm>
          <a:prstGeom prst="rect">
            <a:avLst/>
          </a:prstGeom>
        </p:spPr>
      </p:pic>
      <p:sp>
        <p:nvSpPr>
          <p:cNvPr id="5" name="Title 4">
            <a:extLst>
              <a:ext uri="{FF2B5EF4-FFF2-40B4-BE49-F238E27FC236}">
                <a16:creationId xmlns:a16="http://schemas.microsoft.com/office/drawing/2014/main" id="{92D8D607-D2F8-5B7A-21F3-BEA830DF480E}"/>
              </a:ext>
            </a:extLst>
          </p:cNvPr>
          <p:cNvSpPr>
            <a:spLocks noGrp="1"/>
          </p:cNvSpPr>
          <p:nvPr>
            <p:ph type="title"/>
          </p:nvPr>
        </p:nvSpPr>
        <p:spPr>
          <a:xfrm>
            <a:off x="1257300" y="0"/>
            <a:ext cx="7886700" cy="1682848"/>
          </a:xfrm>
        </p:spPr>
        <p:txBody>
          <a:bodyPr/>
          <a:lstStyle/>
          <a:p>
            <a:r>
              <a:rPr lang="en-DE" dirty="0"/>
              <a:t>Edge-Level Tasks</a:t>
            </a:r>
          </a:p>
        </p:txBody>
      </p:sp>
      <p:sp>
        <p:nvSpPr>
          <p:cNvPr id="2" name="Content Placeholder 1">
            <a:extLst>
              <a:ext uri="{FF2B5EF4-FFF2-40B4-BE49-F238E27FC236}">
                <a16:creationId xmlns:a16="http://schemas.microsoft.com/office/drawing/2014/main" id="{E4D2B9DC-8321-9487-BFDE-791B904437A3}"/>
              </a:ext>
            </a:extLst>
          </p:cNvPr>
          <p:cNvSpPr>
            <a:spLocks noGrp="1"/>
          </p:cNvSpPr>
          <p:nvPr>
            <p:ph idx="1"/>
          </p:nvPr>
        </p:nvSpPr>
        <p:spPr>
          <a:xfrm>
            <a:off x="1257300" y="2799722"/>
            <a:ext cx="11475721" cy="4287230"/>
          </a:xfrm>
        </p:spPr>
        <p:txBody>
          <a:bodyPr/>
          <a:lstStyle/>
          <a:p>
            <a:pPr marL="0" indent="0">
              <a:lnSpc>
                <a:spcPct val="100000"/>
              </a:lnSpc>
              <a:buNone/>
            </a:pPr>
            <a:r>
              <a:rPr lang="en-DE" sz="3600" b="1" dirty="0">
                <a:latin typeface="Montserrat" pitchFamily="2" charset="77"/>
              </a:rPr>
              <a:t>E-commerce / digital media: </a:t>
            </a:r>
            <a:r>
              <a:rPr lang="en-DE" sz="3600" dirty="0">
                <a:latin typeface="Montserrat" pitchFamily="2" charset="77"/>
              </a:rPr>
              <a:t>recommend product / content A to a customer / user B</a:t>
            </a:r>
          </a:p>
          <a:p>
            <a:pPr marL="0" indent="0">
              <a:lnSpc>
                <a:spcPct val="100000"/>
              </a:lnSpc>
              <a:buNone/>
            </a:pPr>
            <a:endParaRPr lang="en-DE" sz="3600" dirty="0">
              <a:latin typeface="Montserrat" pitchFamily="2" charset="77"/>
            </a:endParaRPr>
          </a:p>
          <a:p>
            <a:pPr marL="0" indent="0">
              <a:lnSpc>
                <a:spcPct val="100000"/>
              </a:lnSpc>
              <a:buNone/>
            </a:pPr>
            <a:r>
              <a:rPr lang="en-DE" sz="3600" b="1" dirty="0">
                <a:latin typeface="Montserrat" pitchFamily="2" charset="77"/>
              </a:rPr>
              <a:t>Social network: </a:t>
            </a:r>
            <a:r>
              <a:rPr lang="en-DE" sz="3600" dirty="0">
                <a:latin typeface="Montserrat" pitchFamily="2" charset="77"/>
              </a:rPr>
              <a:t>recommend friends</a:t>
            </a:r>
          </a:p>
        </p:txBody>
      </p:sp>
      <p:sp>
        <p:nvSpPr>
          <p:cNvPr id="3" name="Text Placeholder 2">
            <a:extLst>
              <a:ext uri="{FF2B5EF4-FFF2-40B4-BE49-F238E27FC236}">
                <a16:creationId xmlns:a16="http://schemas.microsoft.com/office/drawing/2014/main" id="{6061CEFB-A0C9-FF53-8629-2606222C282C}"/>
              </a:ext>
            </a:extLst>
          </p:cNvPr>
          <p:cNvSpPr>
            <a:spLocks noGrp="1"/>
          </p:cNvSpPr>
          <p:nvPr>
            <p:ph type="body" sz="quarter" idx="10"/>
          </p:nvPr>
        </p:nvSpPr>
        <p:spPr>
          <a:xfrm>
            <a:off x="1257300" y="1669132"/>
            <a:ext cx="7886700" cy="704088"/>
          </a:xfrm>
        </p:spPr>
        <p:txBody>
          <a:bodyPr/>
          <a:lstStyle/>
          <a:p>
            <a:r>
              <a:rPr lang="en-DE" sz="3000" dirty="0"/>
              <a:t>Link prediction</a:t>
            </a:r>
          </a:p>
        </p:txBody>
      </p:sp>
      <p:sp>
        <p:nvSpPr>
          <p:cNvPr id="10" name="TextBox 9">
            <a:extLst>
              <a:ext uri="{FF2B5EF4-FFF2-40B4-BE49-F238E27FC236}">
                <a16:creationId xmlns:a16="http://schemas.microsoft.com/office/drawing/2014/main" id="{B95D2D97-9111-3CCD-0EDA-36898DB9D18F}"/>
              </a:ext>
            </a:extLst>
          </p:cNvPr>
          <p:cNvSpPr txBox="1"/>
          <p:nvPr/>
        </p:nvSpPr>
        <p:spPr>
          <a:xfrm>
            <a:off x="8314792" y="9058863"/>
            <a:ext cx="4983844" cy="400110"/>
          </a:xfrm>
          <a:prstGeom prst="rect">
            <a:avLst/>
          </a:prstGeom>
          <a:noFill/>
        </p:spPr>
        <p:txBody>
          <a:bodyPr wrap="square" rtlCol="0">
            <a:spAutoFit/>
          </a:bodyPr>
          <a:lstStyle/>
          <a:p>
            <a:r>
              <a:rPr lang="en-DE" sz="2000" dirty="0">
                <a:solidFill>
                  <a:schemeClr val="bg1"/>
                </a:solidFill>
                <a:latin typeface="Montserrat" pitchFamily="2" charset="77"/>
              </a:rPr>
              <a:t>Image credit: </a:t>
            </a:r>
            <a:r>
              <a:rPr lang="en-GB" sz="2000" dirty="0" err="1">
                <a:solidFill>
                  <a:schemeClr val="bg1"/>
                </a:solidFill>
                <a:latin typeface="Montserrat" pitchFamily="2" charset="77"/>
              </a:rPr>
              <a:t>aws.amazon.com</a:t>
            </a:r>
            <a:r>
              <a:rPr lang="en-GB" sz="2000" dirty="0">
                <a:solidFill>
                  <a:schemeClr val="bg1"/>
                </a:solidFill>
                <a:latin typeface="Montserrat" pitchFamily="2" charset="77"/>
              </a:rPr>
              <a:t>/blogs</a:t>
            </a:r>
            <a:endParaRPr lang="en-DE" sz="2000" dirty="0">
              <a:solidFill>
                <a:schemeClr val="bg1"/>
              </a:solidFill>
              <a:latin typeface="Montserrat" pitchFamily="2" charset="77"/>
            </a:endParaRPr>
          </a:p>
        </p:txBody>
      </p:sp>
    </p:spTree>
    <p:extLst>
      <p:ext uri="{BB962C8B-B14F-4D97-AF65-F5344CB8AC3E}">
        <p14:creationId xmlns:p14="http://schemas.microsoft.com/office/powerpoint/2010/main" val="3489432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005;p92">
            <a:extLst>
              <a:ext uri="{FF2B5EF4-FFF2-40B4-BE49-F238E27FC236}">
                <a16:creationId xmlns:a16="http://schemas.microsoft.com/office/drawing/2014/main" id="{49E2FF69-CBF4-4210-AE7B-43AE164E5B9D}"/>
              </a:ext>
            </a:extLst>
          </p:cNvPr>
          <p:cNvPicPr preferRelativeResize="0"/>
          <p:nvPr/>
        </p:nvPicPr>
        <p:blipFill>
          <a:blip r:embed="rId3">
            <a:alphaModFix/>
          </a:blip>
          <a:stretch>
            <a:fillRect/>
          </a:stretch>
        </p:blipFill>
        <p:spPr>
          <a:xfrm>
            <a:off x="6564961" y="1361188"/>
            <a:ext cx="11723040" cy="7686459"/>
          </a:xfrm>
          <a:prstGeom prst="rect">
            <a:avLst/>
          </a:prstGeom>
          <a:noFill/>
          <a:ln>
            <a:noFill/>
          </a:ln>
        </p:spPr>
      </p:pic>
      <p:sp>
        <p:nvSpPr>
          <p:cNvPr id="5" name="Title 4">
            <a:extLst>
              <a:ext uri="{FF2B5EF4-FFF2-40B4-BE49-F238E27FC236}">
                <a16:creationId xmlns:a16="http://schemas.microsoft.com/office/drawing/2014/main" id="{92D8D607-D2F8-5B7A-21F3-BEA830DF480E}"/>
              </a:ext>
            </a:extLst>
          </p:cNvPr>
          <p:cNvSpPr>
            <a:spLocks noGrp="1"/>
          </p:cNvSpPr>
          <p:nvPr>
            <p:ph type="title"/>
          </p:nvPr>
        </p:nvSpPr>
        <p:spPr>
          <a:xfrm>
            <a:off x="1257300" y="0"/>
            <a:ext cx="7886700" cy="1682848"/>
          </a:xfrm>
        </p:spPr>
        <p:txBody>
          <a:bodyPr/>
          <a:lstStyle/>
          <a:p>
            <a:r>
              <a:rPr lang="en-DE" dirty="0"/>
              <a:t>Edge-Level Tasks</a:t>
            </a:r>
          </a:p>
        </p:txBody>
      </p:sp>
      <p:sp>
        <p:nvSpPr>
          <p:cNvPr id="2" name="Content Placeholder 1">
            <a:extLst>
              <a:ext uri="{FF2B5EF4-FFF2-40B4-BE49-F238E27FC236}">
                <a16:creationId xmlns:a16="http://schemas.microsoft.com/office/drawing/2014/main" id="{E4D2B9DC-8321-9487-BFDE-791B904437A3}"/>
              </a:ext>
            </a:extLst>
          </p:cNvPr>
          <p:cNvSpPr>
            <a:spLocks noGrp="1"/>
          </p:cNvSpPr>
          <p:nvPr>
            <p:ph idx="1"/>
          </p:nvPr>
        </p:nvSpPr>
        <p:spPr>
          <a:xfrm>
            <a:off x="1257300" y="2799722"/>
            <a:ext cx="5943600" cy="4355459"/>
          </a:xfrm>
        </p:spPr>
        <p:txBody>
          <a:bodyPr/>
          <a:lstStyle/>
          <a:p>
            <a:pPr marL="0" indent="0">
              <a:lnSpc>
                <a:spcPct val="100000"/>
              </a:lnSpc>
              <a:buNone/>
            </a:pPr>
            <a:r>
              <a:rPr lang="en-DE" sz="3600" b="1" dirty="0">
                <a:latin typeface="Montserrat" pitchFamily="2" charset="77"/>
              </a:rPr>
              <a:t>Predict fradulent transactions</a:t>
            </a:r>
            <a:r>
              <a:rPr lang="en-DE" sz="3600" dirty="0">
                <a:latin typeface="Montserrat" pitchFamily="2" charset="77"/>
              </a:rPr>
              <a:t>:</a:t>
            </a:r>
          </a:p>
          <a:p>
            <a:pPr marL="0" indent="0">
              <a:lnSpc>
                <a:spcPct val="100000"/>
              </a:lnSpc>
              <a:buNone/>
            </a:pPr>
            <a:r>
              <a:rPr lang="en-GB" sz="3600" dirty="0">
                <a:latin typeface="Montserrat" pitchFamily="2" charset="77"/>
              </a:rPr>
              <a:t>APATE: A novel approach for automated credit card transaction fraud detection using network-based extensions</a:t>
            </a:r>
            <a:endParaRPr lang="en-DE" sz="3600" dirty="0">
              <a:latin typeface="Montserrat" pitchFamily="2" charset="77"/>
            </a:endParaRPr>
          </a:p>
        </p:txBody>
      </p:sp>
      <p:sp>
        <p:nvSpPr>
          <p:cNvPr id="3" name="Text Placeholder 2">
            <a:extLst>
              <a:ext uri="{FF2B5EF4-FFF2-40B4-BE49-F238E27FC236}">
                <a16:creationId xmlns:a16="http://schemas.microsoft.com/office/drawing/2014/main" id="{6061CEFB-A0C9-FF53-8629-2606222C282C}"/>
              </a:ext>
            </a:extLst>
          </p:cNvPr>
          <p:cNvSpPr>
            <a:spLocks noGrp="1"/>
          </p:cNvSpPr>
          <p:nvPr>
            <p:ph type="body" sz="quarter" idx="10"/>
          </p:nvPr>
        </p:nvSpPr>
        <p:spPr>
          <a:xfrm>
            <a:off x="1257300" y="1669132"/>
            <a:ext cx="7886700" cy="704088"/>
          </a:xfrm>
        </p:spPr>
        <p:txBody>
          <a:bodyPr/>
          <a:lstStyle/>
          <a:p>
            <a:r>
              <a:rPr lang="en-DE" sz="3000" dirty="0"/>
              <a:t>Classification</a:t>
            </a:r>
          </a:p>
        </p:txBody>
      </p:sp>
      <p:sp>
        <p:nvSpPr>
          <p:cNvPr id="7" name="TextBox 6">
            <a:extLst>
              <a:ext uri="{FF2B5EF4-FFF2-40B4-BE49-F238E27FC236}">
                <a16:creationId xmlns:a16="http://schemas.microsoft.com/office/drawing/2014/main" id="{A4037B0E-EB68-4FBF-AF7D-ED083B9742B3}"/>
              </a:ext>
            </a:extLst>
          </p:cNvPr>
          <p:cNvSpPr txBox="1"/>
          <p:nvPr/>
        </p:nvSpPr>
        <p:spPr>
          <a:xfrm>
            <a:off x="6564961" y="9047647"/>
            <a:ext cx="7302501" cy="400110"/>
          </a:xfrm>
          <a:prstGeom prst="rect">
            <a:avLst/>
          </a:prstGeom>
          <a:noFill/>
        </p:spPr>
        <p:txBody>
          <a:bodyPr wrap="square" rtlCol="0">
            <a:spAutoFit/>
          </a:bodyPr>
          <a:lstStyle/>
          <a:p>
            <a:r>
              <a:rPr lang="en-DE" sz="2000" dirty="0">
                <a:solidFill>
                  <a:schemeClr val="bg1"/>
                </a:solidFill>
                <a:latin typeface="Montserrat" pitchFamily="2" charset="77"/>
              </a:rPr>
              <a:t>Image credit: </a:t>
            </a:r>
            <a:r>
              <a:rPr lang="en-GB" sz="2000" dirty="0">
                <a:solidFill>
                  <a:schemeClr val="bg1"/>
                </a:solidFill>
                <a:latin typeface="Montserrat" pitchFamily="2" charset="77"/>
              </a:rPr>
              <a:t>Decision Support Systems 2015</a:t>
            </a:r>
            <a:endParaRPr lang="en-DE" sz="2000" dirty="0">
              <a:solidFill>
                <a:schemeClr val="bg1"/>
              </a:solidFill>
              <a:latin typeface="Montserrat" pitchFamily="2" charset="77"/>
            </a:endParaRPr>
          </a:p>
        </p:txBody>
      </p:sp>
    </p:spTree>
    <p:extLst>
      <p:ext uri="{BB962C8B-B14F-4D97-AF65-F5344CB8AC3E}">
        <p14:creationId xmlns:p14="http://schemas.microsoft.com/office/powerpoint/2010/main" val="4079476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D8D607-D2F8-5B7A-21F3-BEA830DF480E}"/>
              </a:ext>
            </a:extLst>
          </p:cNvPr>
          <p:cNvSpPr>
            <a:spLocks noGrp="1"/>
          </p:cNvSpPr>
          <p:nvPr>
            <p:ph type="title"/>
          </p:nvPr>
        </p:nvSpPr>
        <p:spPr>
          <a:xfrm>
            <a:off x="1257300" y="0"/>
            <a:ext cx="7886700" cy="1682848"/>
          </a:xfrm>
        </p:spPr>
        <p:txBody>
          <a:bodyPr/>
          <a:lstStyle/>
          <a:p>
            <a:r>
              <a:rPr lang="en-DE" dirty="0"/>
              <a:t>Edge-Level Tasks</a:t>
            </a:r>
          </a:p>
        </p:txBody>
      </p:sp>
      <p:sp>
        <p:nvSpPr>
          <p:cNvPr id="2" name="Content Placeholder 1">
            <a:extLst>
              <a:ext uri="{FF2B5EF4-FFF2-40B4-BE49-F238E27FC236}">
                <a16:creationId xmlns:a16="http://schemas.microsoft.com/office/drawing/2014/main" id="{E4D2B9DC-8321-9487-BFDE-791B904437A3}"/>
              </a:ext>
            </a:extLst>
          </p:cNvPr>
          <p:cNvSpPr>
            <a:spLocks noGrp="1"/>
          </p:cNvSpPr>
          <p:nvPr>
            <p:ph idx="1"/>
          </p:nvPr>
        </p:nvSpPr>
        <p:spPr>
          <a:xfrm>
            <a:off x="1257300" y="2816051"/>
            <a:ext cx="8670472" cy="2373220"/>
          </a:xfrm>
        </p:spPr>
        <p:txBody>
          <a:bodyPr/>
          <a:lstStyle/>
          <a:p>
            <a:pPr marL="0" indent="0">
              <a:lnSpc>
                <a:spcPct val="100000"/>
              </a:lnSpc>
              <a:buNone/>
            </a:pPr>
            <a:r>
              <a:rPr lang="en-DE" sz="3600" b="1" dirty="0">
                <a:latin typeface="Montserrat" pitchFamily="2" charset="77"/>
              </a:rPr>
              <a:t>Google Maps: </a:t>
            </a:r>
            <a:r>
              <a:rPr lang="en-DE" sz="3600" dirty="0">
                <a:latin typeface="Montserrat" pitchFamily="2" charset="77"/>
              </a:rPr>
              <a:t>estimate time to travel from A to B</a:t>
            </a:r>
          </a:p>
        </p:txBody>
      </p:sp>
      <p:sp>
        <p:nvSpPr>
          <p:cNvPr id="3" name="Text Placeholder 2">
            <a:extLst>
              <a:ext uri="{FF2B5EF4-FFF2-40B4-BE49-F238E27FC236}">
                <a16:creationId xmlns:a16="http://schemas.microsoft.com/office/drawing/2014/main" id="{6061CEFB-A0C9-FF53-8629-2606222C282C}"/>
              </a:ext>
            </a:extLst>
          </p:cNvPr>
          <p:cNvSpPr>
            <a:spLocks noGrp="1"/>
          </p:cNvSpPr>
          <p:nvPr>
            <p:ph type="body" sz="quarter" idx="10"/>
          </p:nvPr>
        </p:nvSpPr>
        <p:spPr>
          <a:xfrm>
            <a:off x="1257300" y="1669132"/>
            <a:ext cx="7886700" cy="704088"/>
          </a:xfrm>
        </p:spPr>
        <p:txBody>
          <a:bodyPr/>
          <a:lstStyle/>
          <a:p>
            <a:r>
              <a:rPr lang="en-DE" sz="3000" dirty="0"/>
              <a:t>Regression </a:t>
            </a:r>
          </a:p>
        </p:txBody>
      </p:sp>
      <p:pic>
        <p:nvPicPr>
          <p:cNvPr id="9" name="Picture Placeholder 8">
            <a:extLst>
              <a:ext uri="{FF2B5EF4-FFF2-40B4-BE49-F238E27FC236}">
                <a16:creationId xmlns:a16="http://schemas.microsoft.com/office/drawing/2014/main" id="{E8249ED1-AB48-626E-C3B7-0EB87535942F}"/>
              </a:ext>
            </a:extLst>
          </p:cNvPr>
          <p:cNvPicPr>
            <a:picLocks noGrp="1" noChangeAspect="1"/>
          </p:cNvPicPr>
          <p:nvPr>
            <p:ph type="pic" sz="quarter" idx="12"/>
          </p:nvPr>
        </p:nvPicPr>
        <p:blipFill>
          <a:blip r:embed="rId3"/>
          <a:srcRect l="7047" r="7047"/>
          <a:stretch>
            <a:fillRect/>
          </a:stretch>
        </p:blipFill>
        <p:spPr>
          <a:xfrm>
            <a:off x="10515600" y="0"/>
            <a:ext cx="7772400" cy="10287000"/>
          </a:xfrm>
        </p:spPr>
      </p:pic>
      <p:pic>
        <p:nvPicPr>
          <p:cNvPr id="11" name="Picture 10">
            <a:extLst>
              <a:ext uri="{FF2B5EF4-FFF2-40B4-BE49-F238E27FC236}">
                <a16:creationId xmlns:a16="http://schemas.microsoft.com/office/drawing/2014/main" id="{631FF4EA-B915-F63E-3BDB-2C4D6D392DB7}"/>
              </a:ext>
            </a:extLst>
          </p:cNvPr>
          <p:cNvPicPr>
            <a:picLocks noChangeAspect="1"/>
          </p:cNvPicPr>
          <p:nvPr/>
        </p:nvPicPr>
        <p:blipFill>
          <a:blip r:embed="rId4"/>
          <a:stretch>
            <a:fillRect/>
          </a:stretch>
        </p:blipFill>
        <p:spPr>
          <a:xfrm>
            <a:off x="1033317" y="5214519"/>
            <a:ext cx="3969736" cy="2277458"/>
          </a:xfrm>
          <a:prstGeom prst="rect">
            <a:avLst/>
          </a:prstGeom>
        </p:spPr>
      </p:pic>
      <p:pic>
        <p:nvPicPr>
          <p:cNvPr id="13" name="Picture 12">
            <a:extLst>
              <a:ext uri="{FF2B5EF4-FFF2-40B4-BE49-F238E27FC236}">
                <a16:creationId xmlns:a16="http://schemas.microsoft.com/office/drawing/2014/main" id="{ADCA260B-FF11-4A70-3BC6-31254BD2F729}"/>
              </a:ext>
            </a:extLst>
          </p:cNvPr>
          <p:cNvPicPr>
            <a:picLocks noChangeAspect="1"/>
          </p:cNvPicPr>
          <p:nvPr/>
        </p:nvPicPr>
        <p:blipFill>
          <a:blip r:embed="rId5"/>
          <a:stretch>
            <a:fillRect/>
          </a:stretch>
        </p:blipFill>
        <p:spPr>
          <a:xfrm>
            <a:off x="5296967" y="5045316"/>
            <a:ext cx="5218634" cy="2916812"/>
          </a:xfrm>
          <a:prstGeom prst="rect">
            <a:avLst/>
          </a:prstGeom>
        </p:spPr>
      </p:pic>
      <p:sp>
        <p:nvSpPr>
          <p:cNvPr id="14" name="TextBox 13">
            <a:extLst>
              <a:ext uri="{FF2B5EF4-FFF2-40B4-BE49-F238E27FC236}">
                <a16:creationId xmlns:a16="http://schemas.microsoft.com/office/drawing/2014/main" id="{79C49B8D-DE78-8F98-2F9A-D0DF0E68CEEA}"/>
              </a:ext>
            </a:extLst>
          </p:cNvPr>
          <p:cNvSpPr txBox="1"/>
          <p:nvPr/>
        </p:nvSpPr>
        <p:spPr>
          <a:xfrm>
            <a:off x="1033317" y="7824391"/>
            <a:ext cx="7302501" cy="400110"/>
          </a:xfrm>
          <a:prstGeom prst="rect">
            <a:avLst/>
          </a:prstGeom>
          <a:noFill/>
        </p:spPr>
        <p:txBody>
          <a:bodyPr wrap="square" rtlCol="0">
            <a:spAutoFit/>
          </a:bodyPr>
          <a:lstStyle/>
          <a:p>
            <a:r>
              <a:rPr lang="en-DE" sz="2000" dirty="0">
                <a:solidFill>
                  <a:schemeClr val="bg1"/>
                </a:solidFill>
                <a:latin typeface="Montserrat" pitchFamily="2" charset="77"/>
              </a:rPr>
              <a:t>Image credit: DeepMind</a:t>
            </a:r>
          </a:p>
        </p:txBody>
      </p:sp>
    </p:spTree>
    <p:extLst>
      <p:ext uri="{BB962C8B-B14F-4D97-AF65-F5344CB8AC3E}">
        <p14:creationId xmlns:p14="http://schemas.microsoft.com/office/powerpoint/2010/main" val="452412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GNN Fundamentals</a:t>
            </a:r>
          </a:p>
        </p:txBody>
      </p:sp>
    </p:spTree>
    <p:extLst>
      <p:ext uri="{BB962C8B-B14F-4D97-AF65-F5344CB8AC3E}">
        <p14:creationId xmlns:p14="http://schemas.microsoft.com/office/powerpoint/2010/main" val="23200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3459-0810-95F1-ACF2-E242526AD6C1}"/>
              </a:ext>
            </a:extLst>
          </p:cNvPr>
          <p:cNvSpPr>
            <a:spLocks noGrp="1"/>
          </p:cNvSpPr>
          <p:nvPr>
            <p:ph type="title"/>
          </p:nvPr>
        </p:nvSpPr>
        <p:spPr/>
        <p:txBody>
          <a:bodyPr/>
          <a:lstStyle/>
          <a:p>
            <a:r>
              <a:rPr lang="en-US" dirty="0"/>
              <a:t>Message Passing and GRAPH Convolution</a:t>
            </a:r>
          </a:p>
        </p:txBody>
      </p:sp>
      <p:sp>
        <p:nvSpPr>
          <p:cNvPr id="3" name="Content Placeholder 2">
            <a:extLst>
              <a:ext uri="{FF2B5EF4-FFF2-40B4-BE49-F238E27FC236}">
                <a16:creationId xmlns:a16="http://schemas.microsoft.com/office/drawing/2014/main" id="{C8D1583B-3471-B0CA-0FE9-3BC5853F6576}"/>
              </a:ext>
            </a:extLst>
          </p:cNvPr>
          <p:cNvSpPr>
            <a:spLocks noGrp="1"/>
          </p:cNvSpPr>
          <p:nvPr>
            <p:ph idx="1"/>
          </p:nvPr>
        </p:nvSpPr>
        <p:spPr/>
        <p:txBody>
          <a:bodyPr/>
          <a:lstStyle/>
          <a:p>
            <a:pPr marL="342900" indent="-342900">
              <a:buFont typeface="Arial" panose="020B0604020202020204" pitchFamily="34" charset="0"/>
              <a:buChar char="•"/>
            </a:pPr>
            <a:r>
              <a:rPr lang="en-US" b="1" dirty="0"/>
              <a:t>Message passing</a:t>
            </a:r>
            <a:r>
              <a:rPr lang="en-US" dirty="0"/>
              <a:t> is when each node in a graph sends information about itself to its neighbors and receives messages back from them to update its status and understand its environment</a:t>
            </a:r>
          </a:p>
          <a:p>
            <a:pPr marL="1295419" lvl="1" indent="-342900">
              <a:spcBef>
                <a:spcPts val="600"/>
              </a:spcBef>
              <a:spcAft>
                <a:spcPts val="600"/>
              </a:spcAft>
              <a:buFont typeface="Arial" panose="020B0604020202020204" pitchFamily="34" charset="0"/>
              <a:buChar char="•"/>
            </a:pPr>
            <a:r>
              <a:rPr lang="en-US" dirty="0"/>
              <a:t>Enables nodes to aggregate neighboring features and update its own</a:t>
            </a:r>
          </a:p>
          <a:p>
            <a:pPr marL="342900" indent="-342900">
              <a:buFont typeface="Arial" panose="020B0604020202020204" pitchFamily="34" charset="0"/>
              <a:buChar char="•"/>
            </a:pPr>
            <a:r>
              <a:rPr lang="en-US" dirty="0"/>
              <a:t>Convolution is popularly used to analyze images, which is generalized to be applicable on graphs</a:t>
            </a:r>
          </a:p>
          <a:p>
            <a:pPr marL="342900" indent="-342900">
              <a:buFont typeface="Arial" panose="020B0604020202020204" pitchFamily="34" charset="0"/>
              <a:buChar char="•"/>
            </a:pPr>
            <a:r>
              <a:rPr lang="en-US" b="1" dirty="0"/>
              <a:t>Graph convolution </a:t>
            </a:r>
            <a:r>
              <a:rPr lang="en-US" dirty="0"/>
              <a:t>combines information from neighborhoods and encodes updated node features to embeddings</a:t>
            </a:r>
          </a:p>
          <a:p>
            <a:pPr marL="1295419" lvl="1" indent="-342900">
              <a:spcBef>
                <a:spcPts val="600"/>
              </a:spcBef>
              <a:spcAft>
                <a:spcPts val="600"/>
              </a:spcAft>
              <a:buFont typeface="Arial" panose="020B0604020202020204" pitchFamily="34" charset="0"/>
              <a:buChar char="•"/>
            </a:pPr>
            <a:r>
              <a:rPr lang="en-US" dirty="0"/>
              <a:t>Various aggregation methods to handle different use cases</a:t>
            </a:r>
          </a:p>
          <a:p>
            <a:pPr marL="1295419" lvl="1" indent="-342900">
              <a:spcBef>
                <a:spcPts val="600"/>
              </a:spcBef>
              <a:spcAft>
                <a:spcPts val="600"/>
              </a:spcAft>
              <a:buFont typeface="Arial" panose="020B0604020202020204" pitchFamily="34" charset="0"/>
              <a:buChar char="•"/>
            </a:pPr>
            <a:r>
              <a:rPr lang="en-US" dirty="0"/>
              <a:t>The aggregation method should be </a:t>
            </a:r>
            <a:r>
              <a:rPr lang="en-US" b="1" dirty="0"/>
              <a:t>permutation invariant</a:t>
            </a:r>
            <a:r>
              <a:rPr lang="en-US" dirty="0"/>
              <a:t>, i.e. independent from the ordering of the nodes</a:t>
            </a:r>
          </a:p>
          <a:p>
            <a:pPr marL="1295419" lvl="1" indent="-342900">
              <a:spcBef>
                <a:spcPts val="600"/>
              </a:spcBef>
              <a:spcAft>
                <a:spcPts val="600"/>
              </a:spcAft>
              <a:buFont typeface="Arial" panose="020B0604020202020204" pitchFamily="34" charset="0"/>
              <a:buChar char="•"/>
            </a:pPr>
            <a:r>
              <a:rPr lang="en-US" dirty="0"/>
              <a:t>Can be thought of as a simple message passing algorithm that involves a linear combination of neighborhood features where weights used for the aggregation depend only on the structure of the graph</a:t>
            </a:r>
          </a:p>
        </p:txBody>
      </p:sp>
      <p:sp>
        <p:nvSpPr>
          <p:cNvPr id="4" name="Text Placeholder 3">
            <a:extLst>
              <a:ext uri="{FF2B5EF4-FFF2-40B4-BE49-F238E27FC236}">
                <a16:creationId xmlns:a16="http://schemas.microsoft.com/office/drawing/2014/main" id="{8C4589A4-F6B1-E471-DA53-777B957EE870}"/>
              </a:ext>
            </a:extLst>
          </p:cNvPr>
          <p:cNvSpPr>
            <a:spLocks noGrp="1"/>
          </p:cNvSpPr>
          <p:nvPr>
            <p:ph type="body" sz="quarter" idx="10"/>
          </p:nvPr>
        </p:nvSpPr>
        <p:spPr/>
        <p:txBody>
          <a:bodyPr/>
          <a:lstStyle/>
          <a:p>
            <a:r>
              <a:rPr lang="en-US" dirty="0"/>
              <a:t>Principal Ideas Behind Most GNN Architectures</a:t>
            </a:r>
          </a:p>
        </p:txBody>
      </p:sp>
    </p:spTree>
    <p:extLst>
      <p:ext uri="{BB962C8B-B14F-4D97-AF65-F5344CB8AC3E}">
        <p14:creationId xmlns:p14="http://schemas.microsoft.com/office/powerpoint/2010/main" val="137772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134">
            <a:extLst>
              <a:ext uri="{FF2B5EF4-FFF2-40B4-BE49-F238E27FC236}">
                <a16:creationId xmlns:a16="http://schemas.microsoft.com/office/drawing/2014/main" id="{B5499BD5-F84F-022C-EADD-5F63F42C4D5D}"/>
              </a:ext>
            </a:extLst>
          </p:cNvPr>
          <p:cNvPicPr>
            <a:picLocks noChangeAspect="1"/>
          </p:cNvPicPr>
          <p:nvPr/>
        </p:nvPicPr>
        <p:blipFill>
          <a:blip r:embed="rId2"/>
          <a:stretch>
            <a:fillRect/>
          </a:stretch>
        </p:blipFill>
        <p:spPr>
          <a:xfrm>
            <a:off x="1357689" y="4389564"/>
            <a:ext cx="2734056" cy="1878434"/>
          </a:xfrm>
          <a:prstGeom prst="rect">
            <a:avLst/>
          </a:prstGeom>
        </p:spPr>
      </p:pic>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341A313E-AA31-1870-F20B-0C96BC3D8D21}"/>
                  </a:ext>
                </a:extLst>
              </p:cNvPr>
              <p:cNvSpPr>
                <a:spLocks noGrp="1"/>
              </p:cNvSpPr>
              <p:nvPr>
                <p:ph idx="1"/>
              </p:nvPr>
            </p:nvSpPr>
            <p:spPr>
              <a:xfrm>
                <a:off x="853440" y="3505059"/>
                <a:ext cx="16581120" cy="6156263"/>
              </a:xfrm>
            </p:spPr>
            <p:txBody>
              <a:bodyPr/>
              <a:lstStyle/>
              <a:p>
                <a:pPr marL="342900" indent="-342900">
                  <a:buFont typeface="Arial" panose="020B0604020202020204" pitchFamily="34" charset="0"/>
                  <a:buChar char="•"/>
                </a:pPr>
                <a:r>
                  <a:rPr lang="en-US" dirty="0"/>
                  <a:t>A simple sum aggregation of the neighborhoods can be done efficiently by multiplying the feature vectors and the adjacency matrix together</a:t>
                </a:r>
              </a:p>
              <a:p>
                <a:pPr marL="1295419" lvl="1" indent="-342900">
                  <a:buFont typeface="Arial" panose="020B0604020202020204" pitchFamily="34" charset="0"/>
                  <a:buChar char="•"/>
                </a:pPr>
                <a:endParaRPr lang="en-US" dirty="0"/>
              </a:p>
              <a:p>
                <a:pPr marL="1295419" lvl="1" indent="-342900">
                  <a:buFont typeface="Arial" panose="020B0604020202020204" pitchFamily="34" charset="0"/>
                  <a:buChar char="•"/>
                </a:pPr>
                <a:endParaRPr lang="en-US" dirty="0"/>
              </a:p>
              <a:p>
                <a:pPr marL="1295419" lvl="1" indent="-342900">
                  <a:buFont typeface="Arial" panose="020B0604020202020204" pitchFamily="34" charset="0"/>
                  <a:buChar char="•"/>
                </a:pPr>
                <a:endParaRPr lang="en-US" dirty="0"/>
              </a:p>
              <a:p>
                <a:pPr marL="1295419"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Leverage the power of deep learning by giving some layered processing of the features, therefore also multiplying by some learnable node-wise shared linear transformation, </a:t>
                </a:r>
                <a14:m>
                  <m:oMath xmlns:m="http://schemas.openxmlformats.org/officeDocument/2006/math">
                    <m:r>
                      <a:rPr lang="en-US" i="1">
                        <a:latin typeface="Cambria Math" panose="02040503050406030204" pitchFamily="18" charset="0"/>
                      </a:rPr>
                      <m:t>𝑊</m:t>
                    </m:r>
                  </m:oMath>
                </a14:m>
                <a:r>
                  <a:rPr lang="en-US" dirty="0"/>
                  <a:t>, as well as applying a non-linear function,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to make the feature representation more complex</a:t>
                </a:r>
              </a:p>
              <a:p>
                <a:pPr marL="342900"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𝐻𝑊</m:t>
                    </m:r>
                    <m:r>
                      <a:rPr lang="en-US" b="0" i="1" smtClean="0">
                        <a:latin typeface="Cambria Math" panose="02040503050406030204" pitchFamily="18" charset="0"/>
                      </a:rPr>
                      <m:t>)</m:t>
                    </m:r>
                  </m:oMath>
                </a14:m>
                <a:endParaRPr lang="en-US" dirty="0"/>
              </a:p>
              <a:p>
                <a:pPr marL="1295419" lvl="1" indent="-342900">
                  <a:spcBef>
                    <a:spcPts val="600"/>
                  </a:spcBef>
                  <a:spcAft>
                    <a:spcPts val="600"/>
                  </a:spcAft>
                  <a:buFont typeface="Arial" panose="020B0604020202020204" pitchFamily="34" charset="0"/>
                  <a:buChar char="•"/>
                </a:pPr>
                <a:r>
                  <a:rPr lang="en-US" dirty="0"/>
                  <a:t>This effectively recombines the information in the neighborhood into just one vector and the output of this dense layer is the new vector representation of the nodes</a:t>
                </a:r>
              </a:p>
            </p:txBody>
          </p:sp>
        </mc:Choice>
        <mc:Fallback xmlns="">
          <p:sp>
            <p:nvSpPr>
              <p:cNvPr id="17" name="Content Placeholder 2">
                <a:extLst>
                  <a:ext uri="{FF2B5EF4-FFF2-40B4-BE49-F238E27FC236}">
                    <a16:creationId xmlns:a16="http://schemas.microsoft.com/office/drawing/2014/main" id="{341A313E-AA31-1870-F20B-0C96BC3D8D21}"/>
                  </a:ext>
                </a:extLst>
              </p:cNvPr>
              <p:cNvSpPr>
                <a:spLocks noGrp="1" noRot="1" noChangeAspect="1" noMove="1" noResize="1" noEditPoints="1" noAdjustHandles="1" noChangeArrowheads="1" noChangeShapeType="1" noTextEdit="1"/>
              </p:cNvSpPr>
              <p:nvPr>
                <p:ph idx="1"/>
              </p:nvPr>
            </p:nvSpPr>
            <p:spPr>
              <a:xfrm>
                <a:off x="853440" y="3505059"/>
                <a:ext cx="16581120" cy="6156263"/>
              </a:xfrm>
              <a:blipFill>
                <a:blip r:embed="rId5"/>
                <a:stretch>
                  <a:fillRect l="-478" t="-1386" r="-404" b="-3564"/>
                </a:stretch>
              </a:blipFill>
            </p:spPr>
            <p:txBody>
              <a:bodyPr/>
              <a:lstStyle/>
              <a:p>
                <a:r>
                  <a:rPr lang="en-US">
                    <a:noFill/>
                  </a:rPr>
                  <a:t> </a:t>
                </a:r>
              </a:p>
            </p:txBody>
          </p:sp>
        </mc:Fallback>
      </mc:AlternateContent>
      <p:pic>
        <p:nvPicPr>
          <p:cNvPr id="58" name="Picture 57">
            <a:extLst>
              <a:ext uri="{FF2B5EF4-FFF2-40B4-BE49-F238E27FC236}">
                <a16:creationId xmlns:a16="http://schemas.microsoft.com/office/drawing/2014/main" id="{4688EE3A-131B-CB80-1E7D-AB34A1DCF932}"/>
              </a:ext>
            </a:extLst>
          </p:cNvPr>
          <p:cNvPicPr>
            <a:picLocks noChangeAspect="1"/>
          </p:cNvPicPr>
          <p:nvPr/>
        </p:nvPicPr>
        <p:blipFill>
          <a:blip r:embed="rId6"/>
          <a:stretch>
            <a:fillRect/>
          </a:stretch>
        </p:blipFill>
        <p:spPr>
          <a:xfrm>
            <a:off x="14104996" y="4352803"/>
            <a:ext cx="2734056" cy="1878434"/>
          </a:xfrm>
          <a:prstGeom prst="rect">
            <a:avLst/>
          </a:prstGeom>
        </p:spPr>
      </p:pic>
      <mc:AlternateContent xmlns:mc="http://schemas.openxmlformats.org/markup-compatibility/2006" xmlns:a14="http://schemas.microsoft.com/office/drawing/2010/main">
        <mc:Choice Requires="a14">
          <p:graphicFrame>
            <p:nvGraphicFramePr>
              <p:cNvPr id="7" name="Table 28">
                <a:extLst>
                  <a:ext uri="{FF2B5EF4-FFF2-40B4-BE49-F238E27FC236}">
                    <a16:creationId xmlns:a16="http://schemas.microsoft.com/office/drawing/2014/main" id="{7E289F23-2304-11B0-7EF0-3948437D24A4}"/>
                  </a:ext>
                </a:extLst>
              </p:cNvPr>
              <p:cNvGraphicFramePr>
                <a:graphicFrameLocks noGrp="1"/>
              </p:cNvGraphicFramePr>
              <p:nvPr>
                <p:extLst>
                  <p:ext uri="{D42A27DB-BD31-4B8C-83A1-F6EECF244321}">
                    <p14:modId xmlns:p14="http://schemas.microsoft.com/office/powerpoint/2010/main" val="161704560"/>
                  </p:ext>
                </p:extLst>
              </p:nvPr>
            </p:nvGraphicFramePr>
            <p:xfrm>
              <a:off x="8816873" y="4450358"/>
              <a:ext cx="274320" cy="1645920"/>
            </p:xfrm>
            <a:graphic>
              <a:graphicData uri="http://schemas.openxmlformats.org/drawingml/2006/table">
                <a:tbl>
                  <a:tblPr firstRow="1" firstCol="1" bandRow="1">
                    <a:tableStyleId>{073A0DAA-6AF3-43AB-8588-CEC1D06C72B9}</a:tableStyleId>
                  </a:tblPr>
                  <a:tblGrid>
                    <a:gridCol w="274320">
                      <a:extLst>
                        <a:ext uri="{9D8B030D-6E8A-4147-A177-3AD203B41FA5}">
                          <a16:colId xmlns:a16="http://schemas.microsoft.com/office/drawing/2014/main" val="3583622858"/>
                        </a:ext>
                      </a:extLst>
                    </a:gridCol>
                  </a:tblGrid>
                  <a:tr h="274320">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𝑥</m:t>
                                    </m:r>
                                  </m:e>
                                  <m:sub>
                                    <m:r>
                                      <a:rPr lang="en-US" sz="1000" b="0" i="1" smtClean="0">
                                        <a:solidFill>
                                          <a:schemeClr val="bg1"/>
                                        </a:solidFill>
                                        <a:latin typeface="Cambria Math" panose="02040503050406030204" pitchFamily="18" charset="0"/>
                                      </a:rPr>
                                      <m:t>𝐴</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385444820"/>
                      </a:ext>
                    </a:extLst>
                  </a:tr>
                  <a:tr h="274320">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𝑥</m:t>
                                    </m:r>
                                  </m:e>
                                  <m:sub>
                                    <m:r>
                                      <a:rPr lang="en-US" sz="1000" b="0" i="1" smtClean="0">
                                        <a:solidFill>
                                          <a:schemeClr val="bg1"/>
                                        </a:solidFill>
                                        <a:latin typeface="Cambria Math" panose="02040503050406030204" pitchFamily="18" charset="0"/>
                                      </a:rPr>
                                      <m:t>𝐵</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903329578"/>
                      </a:ext>
                    </a:extLst>
                  </a:tr>
                  <a:tr h="274320">
                    <a:tc>
                      <a:txBody>
                        <a:bodyPr/>
                        <a:lstStyle/>
                        <a:p>
                          <a:pPr algn="ctr"/>
                          <a14:m>
                            <m:oMathPara xmlns:m="http://schemas.openxmlformats.org/officeDocument/2006/math">
                              <m:oMathParaPr>
                                <m:jc m:val="centerGroup"/>
                              </m:oMathParaPr>
                              <m:oMath xmlns:m="http://schemas.openxmlformats.org/officeDocument/2006/math">
                                <m:sSub>
                                  <m:sSubPr>
                                    <m:ctrlP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3478575922"/>
                      </a:ext>
                    </a:extLst>
                  </a:tr>
                  <a:tr h="274320">
                    <a:tc>
                      <a:txBody>
                        <a:bodyPr/>
                        <a:lstStyle/>
                        <a:p>
                          <a:pPr algn="ctr"/>
                          <a14:m>
                            <m:oMathPara xmlns:m="http://schemas.openxmlformats.org/officeDocument/2006/math">
                              <m:oMathParaPr>
                                <m:jc m:val="centerGroup"/>
                              </m:oMathParaPr>
                              <m:oMath xmlns:m="http://schemas.openxmlformats.org/officeDocument/2006/math">
                                <m:sSub>
                                  <m:sSubPr>
                                    <m:ctrlP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544837592"/>
                      </a:ext>
                    </a:extLst>
                  </a:tr>
                  <a:tr h="274320">
                    <a:tc>
                      <a:txBody>
                        <a:bodyPr/>
                        <a:lstStyle/>
                        <a:p>
                          <a:pPr algn="ctr"/>
                          <a14:m>
                            <m:oMathPara xmlns:m="http://schemas.openxmlformats.org/officeDocument/2006/math">
                              <m:oMathParaPr>
                                <m:jc m:val="centerGroup"/>
                              </m:oMathParaPr>
                              <m:oMath xmlns:m="http://schemas.openxmlformats.org/officeDocument/2006/math">
                                <m:sSub>
                                  <m:sSubPr>
                                    <m:ctrlP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258915312"/>
                      </a:ext>
                    </a:extLst>
                  </a:tr>
                  <a:tr h="274320">
                    <a:tc>
                      <a:txBody>
                        <a:bodyPr/>
                        <a:lstStyle/>
                        <a:p>
                          <a:pPr algn="ctr"/>
                          <a14:m>
                            <m:oMathPara xmlns:m="http://schemas.openxmlformats.org/officeDocument/2006/math">
                              <m:oMathParaPr>
                                <m:jc m:val="centerGroup"/>
                              </m:oMathParaPr>
                              <m:oMath xmlns:m="http://schemas.openxmlformats.org/officeDocument/2006/math">
                                <m:sSub>
                                  <m:sSubPr>
                                    <m:ctrlP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𝑥</m:t>
                                    </m:r>
                                  </m:e>
                                  <m:sub>
                                    <m: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𝐹</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4221881188"/>
                      </a:ext>
                    </a:extLst>
                  </a:tr>
                </a:tbl>
              </a:graphicData>
            </a:graphic>
          </p:graphicFrame>
        </mc:Choice>
        <mc:Fallback xmlns="">
          <p:graphicFrame>
            <p:nvGraphicFramePr>
              <p:cNvPr id="7" name="Table 28">
                <a:extLst>
                  <a:ext uri="{FF2B5EF4-FFF2-40B4-BE49-F238E27FC236}">
                    <a16:creationId xmlns:a16="http://schemas.microsoft.com/office/drawing/2014/main" id="{7E289F23-2304-11B0-7EF0-3948437D24A4}"/>
                  </a:ext>
                </a:extLst>
              </p:cNvPr>
              <p:cNvGraphicFramePr>
                <a:graphicFrameLocks noGrp="1"/>
              </p:cNvGraphicFramePr>
              <p:nvPr>
                <p:extLst>
                  <p:ext uri="{D42A27DB-BD31-4B8C-83A1-F6EECF244321}">
                    <p14:modId xmlns:p14="http://schemas.microsoft.com/office/powerpoint/2010/main" val="161704560"/>
                  </p:ext>
                </p:extLst>
              </p:nvPr>
            </p:nvGraphicFramePr>
            <p:xfrm>
              <a:off x="8816873" y="4450358"/>
              <a:ext cx="274320" cy="1645920"/>
            </p:xfrm>
            <a:graphic>
              <a:graphicData uri="http://schemas.openxmlformats.org/drawingml/2006/table">
                <a:tbl>
                  <a:tblPr firstRow="1" firstCol="1" bandRow="1">
                    <a:tableStyleId>{073A0DAA-6AF3-43AB-8588-CEC1D06C72B9}</a:tableStyleId>
                  </a:tblPr>
                  <a:tblGrid>
                    <a:gridCol w="274320">
                      <a:extLst>
                        <a:ext uri="{9D8B030D-6E8A-4147-A177-3AD203B41FA5}">
                          <a16:colId xmlns:a16="http://schemas.microsoft.com/office/drawing/2014/main" val="3583622858"/>
                        </a:ext>
                      </a:extLst>
                    </a:gridCol>
                  </a:tblGrid>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174" t="-2222" r="-4348" b="-506667"/>
                          </a:stretch>
                        </a:blipFill>
                      </a:tcPr>
                    </a:tc>
                    <a:extLst>
                      <a:ext uri="{0D108BD9-81ED-4DB2-BD59-A6C34878D82A}">
                        <a16:rowId xmlns:a16="http://schemas.microsoft.com/office/drawing/2014/main" val="1385444820"/>
                      </a:ext>
                    </a:extLst>
                  </a:tr>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174" t="-102222" r="-4348" b="-406667"/>
                          </a:stretch>
                        </a:blipFill>
                      </a:tcPr>
                    </a:tc>
                    <a:extLst>
                      <a:ext uri="{0D108BD9-81ED-4DB2-BD59-A6C34878D82A}">
                        <a16:rowId xmlns:a16="http://schemas.microsoft.com/office/drawing/2014/main" val="1903329578"/>
                      </a:ext>
                    </a:extLst>
                  </a:tr>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174" t="-197826" r="-4348" b="-297826"/>
                          </a:stretch>
                        </a:blipFill>
                      </a:tcPr>
                    </a:tc>
                    <a:extLst>
                      <a:ext uri="{0D108BD9-81ED-4DB2-BD59-A6C34878D82A}">
                        <a16:rowId xmlns:a16="http://schemas.microsoft.com/office/drawing/2014/main" val="3478575922"/>
                      </a:ext>
                    </a:extLst>
                  </a:tr>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174" t="-304444" r="-4348" b="-204444"/>
                          </a:stretch>
                        </a:blipFill>
                      </a:tcPr>
                    </a:tc>
                    <a:extLst>
                      <a:ext uri="{0D108BD9-81ED-4DB2-BD59-A6C34878D82A}">
                        <a16:rowId xmlns:a16="http://schemas.microsoft.com/office/drawing/2014/main" val="2544837592"/>
                      </a:ext>
                    </a:extLst>
                  </a:tr>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174" t="-404444" r="-4348" b="-104444"/>
                          </a:stretch>
                        </a:blipFill>
                      </a:tcPr>
                    </a:tc>
                    <a:extLst>
                      <a:ext uri="{0D108BD9-81ED-4DB2-BD59-A6C34878D82A}">
                        <a16:rowId xmlns:a16="http://schemas.microsoft.com/office/drawing/2014/main" val="2258915312"/>
                      </a:ext>
                    </a:extLst>
                  </a:tr>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174" t="-504444" r="-4348" b="-4444"/>
                          </a:stretch>
                        </a:blipFill>
                      </a:tcPr>
                    </a:tc>
                    <a:extLst>
                      <a:ext uri="{0D108BD9-81ED-4DB2-BD59-A6C34878D82A}">
                        <a16:rowId xmlns:a16="http://schemas.microsoft.com/office/drawing/2014/main" val="4221881188"/>
                      </a:ext>
                    </a:extLst>
                  </a:tr>
                </a:tbl>
              </a:graphicData>
            </a:graphic>
          </p:graphicFrame>
        </mc:Fallback>
      </mc:AlternateContent>
      <p:sp>
        <p:nvSpPr>
          <p:cNvPr id="2" name="Title 1">
            <a:extLst>
              <a:ext uri="{FF2B5EF4-FFF2-40B4-BE49-F238E27FC236}">
                <a16:creationId xmlns:a16="http://schemas.microsoft.com/office/drawing/2014/main" id="{2499E521-86B9-05CC-9108-4B94DD5CD500}"/>
              </a:ext>
            </a:extLst>
          </p:cNvPr>
          <p:cNvSpPr>
            <a:spLocks noGrp="1"/>
          </p:cNvSpPr>
          <p:nvPr>
            <p:ph type="title"/>
          </p:nvPr>
        </p:nvSpPr>
        <p:spPr/>
        <p:txBody>
          <a:bodyPr/>
          <a:lstStyle/>
          <a:p>
            <a:r>
              <a:rPr lang="en-US" dirty="0"/>
              <a:t>GNN: Sum-pooling</a:t>
            </a:r>
          </a:p>
        </p:txBody>
      </p:sp>
      <p:sp>
        <p:nvSpPr>
          <p:cNvPr id="4" name="Text Placeholder 3">
            <a:extLst>
              <a:ext uri="{FF2B5EF4-FFF2-40B4-BE49-F238E27FC236}">
                <a16:creationId xmlns:a16="http://schemas.microsoft.com/office/drawing/2014/main" id="{AC2737C8-438D-5253-8041-4C3A06CF957F}"/>
              </a:ext>
            </a:extLst>
          </p:cNvPr>
          <p:cNvSpPr>
            <a:spLocks noGrp="1"/>
          </p:cNvSpPr>
          <p:nvPr>
            <p:ph type="body" sz="quarter" idx="10"/>
          </p:nvPr>
        </p:nvSpPr>
        <p:spPr/>
        <p:txBody>
          <a:bodyPr/>
          <a:lstStyle/>
          <a:p>
            <a:r>
              <a:rPr lang="en-US" dirty="0"/>
              <a:t>Sum-Pooling Update Rule</a:t>
            </a:r>
          </a:p>
        </p:txBody>
      </p:sp>
      <p:graphicFrame>
        <p:nvGraphicFramePr>
          <p:cNvPr id="6" name="Table 28">
            <a:extLst>
              <a:ext uri="{FF2B5EF4-FFF2-40B4-BE49-F238E27FC236}">
                <a16:creationId xmlns:a16="http://schemas.microsoft.com/office/drawing/2014/main" id="{802AA05A-341C-967E-ED57-BBD153BE6EF8}"/>
              </a:ext>
            </a:extLst>
          </p:cNvPr>
          <p:cNvGraphicFramePr>
            <a:graphicFrameLocks noGrp="1"/>
          </p:cNvGraphicFramePr>
          <p:nvPr>
            <p:extLst>
              <p:ext uri="{D42A27DB-BD31-4B8C-83A1-F6EECF244321}">
                <p14:modId xmlns:p14="http://schemas.microsoft.com/office/powerpoint/2010/main" val="2206479361"/>
              </p:ext>
            </p:extLst>
          </p:nvPr>
        </p:nvGraphicFramePr>
        <p:xfrm>
          <a:off x="5850382" y="4176040"/>
          <a:ext cx="1920240" cy="1920238"/>
        </p:xfrm>
        <a:graphic>
          <a:graphicData uri="http://schemas.openxmlformats.org/drawingml/2006/table">
            <a:tbl>
              <a:tblPr firstRow="1" firstCol="1" bandRow="1">
                <a:tableStyleId>{073A0DAA-6AF3-43AB-8588-CEC1D06C72B9}</a:tableStyleId>
              </a:tblPr>
              <a:tblGrid>
                <a:gridCol w="274320">
                  <a:extLst>
                    <a:ext uri="{9D8B030D-6E8A-4147-A177-3AD203B41FA5}">
                      <a16:colId xmlns:a16="http://schemas.microsoft.com/office/drawing/2014/main" val="3955780343"/>
                    </a:ext>
                  </a:extLst>
                </a:gridCol>
                <a:gridCol w="274320">
                  <a:extLst>
                    <a:ext uri="{9D8B030D-6E8A-4147-A177-3AD203B41FA5}">
                      <a16:colId xmlns:a16="http://schemas.microsoft.com/office/drawing/2014/main" val="3583622858"/>
                    </a:ext>
                  </a:extLst>
                </a:gridCol>
                <a:gridCol w="274320">
                  <a:extLst>
                    <a:ext uri="{9D8B030D-6E8A-4147-A177-3AD203B41FA5}">
                      <a16:colId xmlns:a16="http://schemas.microsoft.com/office/drawing/2014/main" val="866365347"/>
                    </a:ext>
                  </a:extLst>
                </a:gridCol>
                <a:gridCol w="274320">
                  <a:extLst>
                    <a:ext uri="{9D8B030D-6E8A-4147-A177-3AD203B41FA5}">
                      <a16:colId xmlns:a16="http://schemas.microsoft.com/office/drawing/2014/main" val="4147293809"/>
                    </a:ext>
                  </a:extLst>
                </a:gridCol>
                <a:gridCol w="274320">
                  <a:extLst>
                    <a:ext uri="{9D8B030D-6E8A-4147-A177-3AD203B41FA5}">
                      <a16:colId xmlns:a16="http://schemas.microsoft.com/office/drawing/2014/main" val="2500621594"/>
                    </a:ext>
                  </a:extLst>
                </a:gridCol>
                <a:gridCol w="274320">
                  <a:extLst>
                    <a:ext uri="{9D8B030D-6E8A-4147-A177-3AD203B41FA5}">
                      <a16:colId xmlns:a16="http://schemas.microsoft.com/office/drawing/2014/main" val="978431210"/>
                    </a:ext>
                  </a:extLst>
                </a:gridCol>
                <a:gridCol w="274320">
                  <a:extLst>
                    <a:ext uri="{9D8B030D-6E8A-4147-A177-3AD203B41FA5}">
                      <a16:colId xmlns:a16="http://schemas.microsoft.com/office/drawing/2014/main" val="802237146"/>
                    </a:ext>
                  </a:extLst>
                </a:gridCol>
              </a:tblGrid>
              <a:tr h="272409">
                <a:tc>
                  <a:txBody>
                    <a:bodyPr/>
                    <a:lstStyle/>
                    <a:p>
                      <a:pPr algn="ctr"/>
                      <a:endParaRPr lang="en-DE" sz="1000" dirty="0">
                        <a:solidFill>
                          <a:schemeClr val="tx1">
                            <a:lumMod val="85000"/>
                          </a:schemeClr>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DE" sz="1000" dirty="0">
                          <a:solidFill>
                            <a:schemeClr val="tx1">
                              <a:lumMod val="85000"/>
                            </a:schemeClr>
                          </a:solidFill>
                        </a:rPr>
                        <a:t>A</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DE" sz="1000" dirty="0">
                          <a:solidFill>
                            <a:schemeClr val="tx1">
                              <a:lumMod val="85000"/>
                            </a:schemeClr>
                          </a:solidFill>
                        </a:rPr>
                        <a:t>B</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DE" sz="1000" dirty="0">
                          <a:solidFill>
                            <a:schemeClr val="tx1">
                              <a:lumMod val="85000"/>
                            </a:schemeClr>
                          </a:solidFill>
                        </a:rPr>
                        <a:t>C</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DE" sz="1000" dirty="0">
                          <a:solidFill>
                            <a:schemeClr val="tx1">
                              <a:lumMod val="85000"/>
                            </a:schemeClr>
                          </a:solidFill>
                        </a:rPr>
                        <a:t>D</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DE" sz="1000" dirty="0">
                          <a:solidFill>
                            <a:schemeClr val="tx1">
                              <a:lumMod val="85000"/>
                            </a:schemeClr>
                          </a:solidFill>
                        </a:rPr>
                        <a:t>E</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DE" sz="1000" dirty="0">
                          <a:solidFill>
                            <a:schemeClr val="tx1">
                              <a:lumMod val="85000"/>
                            </a:schemeClr>
                          </a:solidFill>
                        </a:rPr>
                        <a:t>F</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2966941"/>
                  </a:ext>
                </a:extLst>
              </a:tr>
              <a:tr h="272409">
                <a:tc>
                  <a:txBody>
                    <a:bodyPr/>
                    <a:lstStyle/>
                    <a:p>
                      <a:pPr algn="ctr"/>
                      <a:r>
                        <a:rPr lang="en-DE" sz="1000" dirty="0">
                          <a:solidFill>
                            <a:schemeClr val="tx1">
                              <a:lumMod val="85000"/>
                            </a:schemeClr>
                          </a:solidFill>
                        </a:rPr>
                        <a:t>A</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1</a:t>
                      </a:r>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US" sz="1000" dirty="0">
                          <a:solidFill>
                            <a:schemeClr val="bg1"/>
                          </a:solidFill>
                        </a:rPr>
                        <a:t>0</a:t>
                      </a:r>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385444820"/>
                  </a:ext>
                </a:extLst>
              </a:tr>
              <a:tr h="285784">
                <a:tc>
                  <a:txBody>
                    <a:bodyPr/>
                    <a:lstStyle/>
                    <a:p>
                      <a:pPr algn="ctr"/>
                      <a:r>
                        <a:rPr lang="en-DE" sz="1000" dirty="0">
                          <a:solidFill>
                            <a:schemeClr val="tx1">
                              <a:lumMod val="85000"/>
                            </a:schemeClr>
                          </a:solidFill>
                        </a:rPr>
                        <a:t>B</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000" dirty="0">
                          <a:solidFill>
                            <a:schemeClr val="bg1"/>
                          </a:solidFill>
                        </a:rPr>
                        <a:t>1</a:t>
                      </a:r>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903329578"/>
                  </a:ext>
                </a:extLst>
              </a:tr>
              <a:tr h="272409">
                <a:tc>
                  <a:txBody>
                    <a:bodyPr/>
                    <a:lstStyle/>
                    <a:p>
                      <a:pPr algn="ctr"/>
                      <a:r>
                        <a:rPr lang="en-DE" sz="1000" dirty="0">
                          <a:solidFill>
                            <a:schemeClr val="tx1">
                              <a:lumMod val="85000"/>
                            </a:schemeClr>
                          </a:solidFill>
                        </a:rPr>
                        <a:t>C</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000" dirty="0">
                          <a:solidFill>
                            <a:schemeClr val="bg1"/>
                          </a:solidFill>
                        </a:rPr>
                        <a:t>1</a:t>
                      </a:r>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478575922"/>
                  </a:ext>
                </a:extLst>
              </a:tr>
              <a:tr h="272409">
                <a:tc>
                  <a:txBody>
                    <a:bodyPr/>
                    <a:lstStyle/>
                    <a:p>
                      <a:pPr algn="ctr"/>
                      <a:r>
                        <a:rPr lang="en-DE" sz="1000" dirty="0">
                          <a:solidFill>
                            <a:schemeClr val="tx1">
                              <a:lumMod val="85000"/>
                            </a:schemeClr>
                          </a:solidFill>
                        </a:rPr>
                        <a:t>D</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000" dirty="0">
                          <a:solidFill>
                            <a:schemeClr val="bg1"/>
                          </a:solidFill>
                        </a:rPr>
                        <a:t>1</a:t>
                      </a:r>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4837592"/>
                  </a:ext>
                </a:extLst>
              </a:tr>
              <a:tr h="272409">
                <a:tc>
                  <a:txBody>
                    <a:bodyPr/>
                    <a:lstStyle/>
                    <a:p>
                      <a:pPr algn="ctr"/>
                      <a:r>
                        <a:rPr lang="en-DE" sz="1000" dirty="0">
                          <a:solidFill>
                            <a:schemeClr val="tx1">
                              <a:lumMod val="85000"/>
                            </a:schemeClr>
                          </a:solidFill>
                        </a:rPr>
                        <a:t>E</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0</a:t>
                      </a:r>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000" dirty="0">
                          <a:solidFill>
                            <a:schemeClr val="bg1"/>
                          </a:solidFill>
                        </a:rPr>
                        <a:t>1</a:t>
                      </a:r>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258915312"/>
                  </a:ext>
                </a:extLst>
              </a:tr>
              <a:tr h="272409">
                <a:tc>
                  <a:txBody>
                    <a:bodyPr/>
                    <a:lstStyle/>
                    <a:p>
                      <a:pPr algn="ctr"/>
                      <a:r>
                        <a:rPr lang="en-DE" sz="1000" dirty="0">
                          <a:solidFill>
                            <a:schemeClr val="tx1">
                              <a:lumMod val="85000"/>
                            </a:schemeClr>
                          </a:solidFill>
                        </a:rPr>
                        <a:t>F</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0</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DE" sz="1000" dirty="0">
                          <a:solidFill>
                            <a:schemeClr val="bg1"/>
                          </a:solidFill>
                        </a:rPr>
                        <a:t>1</a:t>
                      </a: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000" dirty="0">
                          <a:solidFill>
                            <a:schemeClr val="bg1"/>
                          </a:solidFill>
                        </a:rPr>
                        <a:t>1</a:t>
                      </a:r>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4221881188"/>
                  </a:ext>
                </a:extLst>
              </a:tr>
            </a:tbl>
          </a:graphicData>
        </a:graphic>
      </p:graphicFrame>
      <mc:AlternateContent xmlns:mc="http://schemas.openxmlformats.org/markup-compatibility/2006" xmlns:a14="http://schemas.microsoft.com/office/drawing/2010/main">
        <mc:Choice Requires="a14">
          <p:graphicFrame>
            <p:nvGraphicFramePr>
              <p:cNvPr id="8" name="Table 28">
                <a:extLst>
                  <a:ext uri="{FF2B5EF4-FFF2-40B4-BE49-F238E27FC236}">
                    <a16:creationId xmlns:a16="http://schemas.microsoft.com/office/drawing/2014/main" id="{7542A663-D88C-127B-1AB4-187AF3C6E1CA}"/>
                  </a:ext>
                </a:extLst>
              </p:cNvPr>
              <p:cNvGraphicFramePr>
                <a:graphicFrameLocks noGrp="1"/>
              </p:cNvGraphicFramePr>
              <p:nvPr>
                <p:extLst>
                  <p:ext uri="{D42A27DB-BD31-4B8C-83A1-F6EECF244321}">
                    <p14:modId xmlns:p14="http://schemas.microsoft.com/office/powerpoint/2010/main" val="1160906565"/>
                  </p:ext>
                </p:extLst>
              </p:nvPr>
            </p:nvGraphicFramePr>
            <p:xfrm>
              <a:off x="10137445" y="4450358"/>
              <a:ext cx="2405743" cy="1645920"/>
            </p:xfrm>
            <a:graphic>
              <a:graphicData uri="http://schemas.openxmlformats.org/drawingml/2006/table">
                <a:tbl>
                  <a:tblPr firstRow="1" firstCol="1" bandRow="1">
                    <a:tableStyleId>{073A0DAA-6AF3-43AB-8588-CEC1D06C72B9}</a:tableStyleId>
                  </a:tblPr>
                  <a:tblGrid>
                    <a:gridCol w="2405743">
                      <a:extLst>
                        <a:ext uri="{9D8B030D-6E8A-4147-A177-3AD203B41FA5}">
                          <a16:colId xmlns:a16="http://schemas.microsoft.com/office/drawing/2014/main" val="3583622858"/>
                        </a:ext>
                      </a:extLst>
                    </a:gridCol>
                  </a:tblGrid>
                  <a:tr h="274320">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chemeClr val="accent2">
                                            <a:lumMod val="40000"/>
                                            <a:lumOff val="60000"/>
                                          </a:schemeClr>
                                        </a:solidFill>
                                        <a:latin typeface="Cambria Math" panose="02040503050406030204" pitchFamily="18" charset="0"/>
                                      </a:rPr>
                                    </m:ctrlPr>
                                  </m:sSubPr>
                                  <m:e>
                                    <m:r>
                                      <a:rPr lang="en-US" sz="1000" b="0" i="1" smtClean="0">
                                        <a:solidFill>
                                          <a:schemeClr val="accent2">
                                            <a:lumMod val="40000"/>
                                            <a:lumOff val="60000"/>
                                          </a:schemeClr>
                                        </a:solidFill>
                                        <a:latin typeface="Cambria Math" panose="02040503050406030204" pitchFamily="18" charset="0"/>
                                      </a:rPr>
                                      <m:t>𝑥</m:t>
                                    </m:r>
                                  </m:e>
                                  <m:sub>
                                    <m:r>
                                      <a:rPr lang="en-US" sz="1000" b="0" i="1" smtClean="0">
                                        <a:solidFill>
                                          <a:schemeClr val="accent2">
                                            <a:lumMod val="40000"/>
                                            <a:lumOff val="60000"/>
                                          </a:schemeClr>
                                        </a:solidFill>
                                        <a:latin typeface="Cambria Math" panose="02040503050406030204" pitchFamily="18" charset="0"/>
                                      </a:rPr>
                                      <m:t>𝐴</m:t>
                                    </m:r>
                                  </m:sub>
                                </m:sSub>
                                <m:r>
                                  <a:rPr lang="en-US" sz="1000" b="0" i="1" smtClean="0">
                                    <a:solidFill>
                                      <a:schemeClr val="bg1"/>
                                    </a:solidFill>
                                    <a:latin typeface="Cambria Math" panose="02040503050406030204" pitchFamily="18" charset="0"/>
                                  </a:rPr>
                                  <m:t>+</m:t>
                                </m:r>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𝐵</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385444820"/>
                      </a:ext>
                    </a:extLst>
                  </a:tr>
                  <a:tr h="274320">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𝐴</m:t>
                                    </m:r>
                                  </m:sub>
                                </m:sSub>
                                <m:r>
                                  <a:rPr lang="en-US" sz="1000" b="1" i="1" smtClean="0">
                                    <a:solidFill>
                                      <a:schemeClr val="bg1"/>
                                    </a:solidFill>
                                    <a:latin typeface="Cambria Math" panose="02040503050406030204" pitchFamily="18" charset="0"/>
                                  </a:rPr>
                                  <m:t>+</m:t>
                                </m:r>
                                <m:sSub>
                                  <m:sSubPr>
                                    <m:ctrlPr>
                                      <a:rPr lang="en-US" sz="1000" i="1" smtClean="0">
                                        <a:solidFill>
                                          <a:schemeClr val="accent2">
                                            <a:lumMod val="40000"/>
                                            <a:lumOff val="60000"/>
                                          </a:schemeClr>
                                        </a:solidFill>
                                        <a:latin typeface="Cambria Math" panose="02040503050406030204" pitchFamily="18" charset="0"/>
                                      </a:rPr>
                                    </m:ctrlPr>
                                  </m:sSubPr>
                                  <m:e>
                                    <m:r>
                                      <a:rPr lang="en-US" sz="1000" b="0" i="1" smtClean="0">
                                        <a:solidFill>
                                          <a:schemeClr val="accent2">
                                            <a:lumMod val="40000"/>
                                            <a:lumOff val="60000"/>
                                          </a:schemeClr>
                                        </a:solidFill>
                                        <a:latin typeface="Cambria Math" panose="02040503050406030204" pitchFamily="18" charset="0"/>
                                      </a:rPr>
                                      <m:t>𝑥</m:t>
                                    </m:r>
                                  </m:e>
                                  <m:sub>
                                    <m:r>
                                      <a:rPr lang="en-US" sz="1000" b="0" i="1" smtClean="0">
                                        <a:solidFill>
                                          <a:schemeClr val="accent2">
                                            <a:lumMod val="40000"/>
                                            <a:lumOff val="60000"/>
                                          </a:schemeClr>
                                        </a:solidFill>
                                        <a:latin typeface="Cambria Math" panose="02040503050406030204" pitchFamily="18" charset="0"/>
                                      </a:rPr>
                                      <m:t>𝐵</m:t>
                                    </m:r>
                                  </m:sub>
                                </m:sSub>
                                <m:r>
                                  <a:rPr lang="en-US" sz="1000" b="0" i="1" smtClean="0">
                                    <a:solidFill>
                                      <a:schemeClr val="bg1"/>
                                    </a:solidFill>
                                    <a:latin typeface="Cambria Math" panose="02040503050406030204" pitchFamily="18" charset="0"/>
                                  </a:rPr>
                                  <m:t>+</m:t>
                                </m:r>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𝐶</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903329578"/>
                      </a:ext>
                    </a:extLst>
                  </a:tr>
                  <a:tr h="274320">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𝐵</m:t>
                                    </m:r>
                                  </m:sub>
                                </m:sSub>
                                <m:r>
                                  <a:rPr lang="en-US" sz="1000" b="1" i="1" smtClean="0">
                                    <a:solidFill>
                                      <a:schemeClr val="bg1"/>
                                    </a:solidFill>
                                    <a:latin typeface="Cambria Math" panose="02040503050406030204" pitchFamily="18" charset="0"/>
                                  </a:rPr>
                                  <m:t>+</m:t>
                                </m:r>
                                <m:sSub>
                                  <m:sSubPr>
                                    <m:ctrlPr>
                                      <a:rPr lang="en-US" sz="1000" i="1" smtClean="0">
                                        <a:solidFill>
                                          <a:schemeClr val="accent2">
                                            <a:lumMod val="40000"/>
                                            <a:lumOff val="60000"/>
                                          </a:schemeClr>
                                        </a:solidFill>
                                        <a:latin typeface="Cambria Math" panose="02040503050406030204" pitchFamily="18" charset="0"/>
                                      </a:rPr>
                                    </m:ctrlPr>
                                  </m:sSubPr>
                                  <m:e>
                                    <m:r>
                                      <a:rPr lang="en-US" sz="1000" b="0" i="1" smtClean="0">
                                        <a:solidFill>
                                          <a:schemeClr val="accent2">
                                            <a:lumMod val="40000"/>
                                            <a:lumOff val="60000"/>
                                          </a:schemeClr>
                                        </a:solidFill>
                                        <a:latin typeface="Cambria Math" panose="02040503050406030204" pitchFamily="18" charset="0"/>
                                      </a:rPr>
                                      <m:t>𝑥</m:t>
                                    </m:r>
                                  </m:e>
                                  <m:sub>
                                    <m:r>
                                      <a:rPr lang="en-US" sz="1000" b="0" i="1" smtClean="0">
                                        <a:solidFill>
                                          <a:schemeClr val="accent2">
                                            <a:lumMod val="40000"/>
                                            <a:lumOff val="60000"/>
                                          </a:schemeClr>
                                        </a:solidFill>
                                        <a:latin typeface="Cambria Math" panose="02040503050406030204" pitchFamily="18" charset="0"/>
                                      </a:rPr>
                                      <m:t>𝐶</m:t>
                                    </m:r>
                                  </m:sub>
                                </m:sSub>
                                <m:r>
                                  <a:rPr lang="en-US" sz="1000" b="0" i="1" smtClean="0">
                                    <a:solidFill>
                                      <a:schemeClr val="bg1"/>
                                    </a:solidFill>
                                    <a:latin typeface="Cambria Math" panose="02040503050406030204" pitchFamily="18" charset="0"/>
                                  </a:rPr>
                                  <m:t>+</m:t>
                                </m:r>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𝐷</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3478575922"/>
                      </a:ext>
                    </a:extLst>
                  </a:tr>
                  <a:tr h="274320">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𝐶</m:t>
                                    </m:r>
                                  </m:sub>
                                </m:sSub>
                                <m:r>
                                  <a:rPr lang="en-US" sz="1000" b="1" i="1" smtClean="0">
                                    <a:solidFill>
                                      <a:schemeClr val="bg1"/>
                                    </a:solidFill>
                                    <a:latin typeface="Cambria Math" panose="02040503050406030204" pitchFamily="18" charset="0"/>
                                  </a:rPr>
                                  <m:t>+</m:t>
                                </m:r>
                                <m:sSub>
                                  <m:sSubPr>
                                    <m:ctrlPr>
                                      <a:rPr lang="en-US" sz="1000" i="1" smtClean="0">
                                        <a:solidFill>
                                          <a:schemeClr val="accent2">
                                            <a:lumMod val="40000"/>
                                            <a:lumOff val="60000"/>
                                          </a:schemeClr>
                                        </a:solidFill>
                                        <a:latin typeface="Cambria Math" panose="02040503050406030204" pitchFamily="18" charset="0"/>
                                      </a:rPr>
                                    </m:ctrlPr>
                                  </m:sSubPr>
                                  <m:e>
                                    <m:r>
                                      <a:rPr lang="en-US" sz="1000" b="0" i="1" smtClean="0">
                                        <a:solidFill>
                                          <a:schemeClr val="accent2">
                                            <a:lumMod val="40000"/>
                                            <a:lumOff val="60000"/>
                                          </a:schemeClr>
                                        </a:solidFill>
                                        <a:latin typeface="Cambria Math" panose="02040503050406030204" pitchFamily="18" charset="0"/>
                                      </a:rPr>
                                      <m:t>𝑥</m:t>
                                    </m:r>
                                  </m:e>
                                  <m:sub>
                                    <m:r>
                                      <a:rPr lang="en-US" sz="1000" b="0" i="1" smtClean="0">
                                        <a:solidFill>
                                          <a:schemeClr val="accent2">
                                            <a:lumMod val="40000"/>
                                            <a:lumOff val="60000"/>
                                          </a:schemeClr>
                                        </a:solidFill>
                                        <a:latin typeface="Cambria Math" panose="02040503050406030204" pitchFamily="18" charset="0"/>
                                      </a:rPr>
                                      <m:t>𝐷</m:t>
                                    </m:r>
                                  </m:sub>
                                </m:sSub>
                                <m:r>
                                  <a:rPr lang="en-US" sz="1000" b="0" i="1" smtClean="0">
                                    <a:solidFill>
                                      <a:schemeClr val="bg1"/>
                                    </a:solidFill>
                                    <a:latin typeface="Cambria Math" panose="02040503050406030204" pitchFamily="18" charset="0"/>
                                  </a:rPr>
                                  <m:t>+</m:t>
                                </m:r>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𝐸</m:t>
                                    </m:r>
                                  </m:sub>
                                </m:sSub>
                                <m:r>
                                  <a:rPr lang="en-US" sz="1000" b="0" i="1" smtClean="0">
                                    <a:solidFill>
                                      <a:schemeClr val="bg1"/>
                                    </a:solidFill>
                                    <a:latin typeface="Cambria Math" panose="02040503050406030204" pitchFamily="18" charset="0"/>
                                  </a:rPr>
                                  <m:t>+</m:t>
                                </m:r>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𝐹</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544837592"/>
                      </a:ext>
                    </a:extLst>
                  </a:tr>
                  <a:tr h="274320">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𝐷</m:t>
                                    </m:r>
                                  </m:sub>
                                </m:sSub>
                                <m:r>
                                  <a:rPr lang="en-US" sz="1000" b="1" i="1" smtClean="0">
                                    <a:solidFill>
                                      <a:schemeClr val="bg1"/>
                                    </a:solidFill>
                                    <a:latin typeface="Cambria Math" panose="02040503050406030204" pitchFamily="18" charset="0"/>
                                  </a:rPr>
                                  <m:t>+</m:t>
                                </m:r>
                                <m:sSub>
                                  <m:sSubPr>
                                    <m:ctrlPr>
                                      <a:rPr lang="en-US" sz="1000" i="1" smtClean="0">
                                        <a:solidFill>
                                          <a:schemeClr val="accent2">
                                            <a:lumMod val="40000"/>
                                            <a:lumOff val="60000"/>
                                          </a:schemeClr>
                                        </a:solidFill>
                                        <a:latin typeface="Cambria Math" panose="02040503050406030204" pitchFamily="18" charset="0"/>
                                      </a:rPr>
                                    </m:ctrlPr>
                                  </m:sSubPr>
                                  <m:e>
                                    <m:r>
                                      <a:rPr lang="en-US" sz="1000" b="0" i="1" smtClean="0">
                                        <a:solidFill>
                                          <a:schemeClr val="accent2">
                                            <a:lumMod val="40000"/>
                                            <a:lumOff val="60000"/>
                                          </a:schemeClr>
                                        </a:solidFill>
                                        <a:latin typeface="Cambria Math" panose="02040503050406030204" pitchFamily="18" charset="0"/>
                                      </a:rPr>
                                      <m:t>𝑥</m:t>
                                    </m:r>
                                  </m:e>
                                  <m:sub>
                                    <m:r>
                                      <a:rPr lang="en-US" sz="1000" b="0" i="1" smtClean="0">
                                        <a:solidFill>
                                          <a:schemeClr val="accent2">
                                            <a:lumMod val="40000"/>
                                            <a:lumOff val="60000"/>
                                          </a:schemeClr>
                                        </a:solidFill>
                                        <a:latin typeface="Cambria Math" panose="02040503050406030204" pitchFamily="18" charset="0"/>
                                      </a:rPr>
                                      <m:t>𝐸</m:t>
                                    </m:r>
                                  </m:sub>
                                </m:sSub>
                                <m:r>
                                  <a:rPr lang="en-US" sz="1000" b="0" i="1" smtClean="0">
                                    <a:solidFill>
                                      <a:schemeClr val="bg1"/>
                                    </a:solidFill>
                                    <a:latin typeface="Cambria Math" panose="02040503050406030204" pitchFamily="18" charset="0"/>
                                  </a:rPr>
                                  <m:t>+</m:t>
                                </m:r>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𝐹</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258915312"/>
                      </a:ext>
                    </a:extLst>
                  </a:tr>
                  <a:tr h="274320">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𝐷</m:t>
                                    </m:r>
                                  </m:sub>
                                </m:sSub>
                                <m:r>
                                  <a:rPr lang="en-US" sz="1000" b="1" i="1" smtClean="0">
                                    <a:solidFill>
                                      <a:schemeClr val="bg1"/>
                                    </a:solidFill>
                                    <a:latin typeface="Cambria Math" panose="02040503050406030204" pitchFamily="18" charset="0"/>
                                  </a:rPr>
                                  <m:t>+</m:t>
                                </m:r>
                                <m:sSub>
                                  <m:sSubPr>
                                    <m:ctrlPr>
                                      <a:rPr lang="en-US" sz="1000" i="1" smtClean="0">
                                        <a:solidFill>
                                          <a:schemeClr val="tx2"/>
                                        </a:solidFill>
                                        <a:latin typeface="Cambria Math" panose="02040503050406030204" pitchFamily="18" charset="0"/>
                                      </a:rPr>
                                    </m:ctrlPr>
                                  </m:sSubPr>
                                  <m:e>
                                    <m:r>
                                      <a:rPr lang="en-US" sz="1000" b="0" i="1" smtClean="0">
                                        <a:solidFill>
                                          <a:schemeClr val="tx2"/>
                                        </a:solidFill>
                                        <a:latin typeface="Cambria Math" panose="02040503050406030204" pitchFamily="18" charset="0"/>
                                      </a:rPr>
                                      <m:t>𝑥</m:t>
                                    </m:r>
                                  </m:e>
                                  <m:sub>
                                    <m:r>
                                      <a:rPr lang="en-US" sz="1000" b="0" i="1" smtClean="0">
                                        <a:solidFill>
                                          <a:schemeClr val="tx2"/>
                                        </a:solidFill>
                                        <a:latin typeface="Cambria Math" panose="02040503050406030204" pitchFamily="18" charset="0"/>
                                      </a:rPr>
                                      <m:t>𝐸</m:t>
                                    </m:r>
                                  </m:sub>
                                </m:sSub>
                                <m:r>
                                  <a:rPr lang="en-US" sz="1000" b="0" i="1" smtClean="0">
                                    <a:solidFill>
                                      <a:schemeClr val="bg1"/>
                                    </a:solidFill>
                                    <a:latin typeface="Cambria Math" panose="02040503050406030204" pitchFamily="18" charset="0"/>
                                  </a:rPr>
                                  <m:t>+</m:t>
                                </m:r>
                                <m:sSub>
                                  <m:sSubPr>
                                    <m:ctrlPr>
                                      <a:rPr lang="en-US" sz="1000" i="1" smtClean="0">
                                        <a:solidFill>
                                          <a:schemeClr val="accent2">
                                            <a:lumMod val="40000"/>
                                            <a:lumOff val="60000"/>
                                          </a:schemeClr>
                                        </a:solidFill>
                                        <a:latin typeface="Cambria Math" panose="02040503050406030204" pitchFamily="18" charset="0"/>
                                      </a:rPr>
                                    </m:ctrlPr>
                                  </m:sSubPr>
                                  <m:e>
                                    <m:r>
                                      <a:rPr lang="en-US" sz="1000" b="0" i="1" smtClean="0">
                                        <a:solidFill>
                                          <a:schemeClr val="accent2">
                                            <a:lumMod val="40000"/>
                                            <a:lumOff val="60000"/>
                                          </a:schemeClr>
                                        </a:solidFill>
                                        <a:latin typeface="Cambria Math" panose="02040503050406030204" pitchFamily="18" charset="0"/>
                                      </a:rPr>
                                      <m:t>𝑥</m:t>
                                    </m:r>
                                  </m:e>
                                  <m:sub>
                                    <m:r>
                                      <a:rPr lang="en-US" sz="1000" b="0" i="1" smtClean="0">
                                        <a:solidFill>
                                          <a:schemeClr val="accent2">
                                            <a:lumMod val="40000"/>
                                            <a:lumOff val="60000"/>
                                          </a:schemeClr>
                                        </a:solidFill>
                                        <a:latin typeface="Cambria Math" panose="02040503050406030204" pitchFamily="18" charset="0"/>
                                      </a:rPr>
                                      <m:t>𝐹</m:t>
                                    </m:r>
                                  </m:sub>
                                </m:sSub>
                              </m:oMath>
                            </m:oMathPara>
                          </a14:m>
                          <a:endParaRPr lang="en-DE" sz="1000" dirty="0">
                            <a:solidFill>
                              <a:schemeClr val="bg1"/>
                            </a:solidFill>
                          </a:endParaRPr>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4221881188"/>
                      </a:ext>
                    </a:extLst>
                  </a:tr>
                </a:tbl>
              </a:graphicData>
            </a:graphic>
          </p:graphicFrame>
        </mc:Choice>
        <mc:Fallback xmlns="">
          <p:graphicFrame>
            <p:nvGraphicFramePr>
              <p:cNvPr id="8" name="Table 28">
                <a:extLst>
                  <a:ext uri="{FF2B5EF4-FFF2-40B4-BE49-F238E27FC236}">
                    <a16:creationId xmlns:a16="http://schemas.microsoft.com/office/drawing/2014/main" id="{7542A663-D88C-127B-1AB4-187AF3C6E1CA}"/>
                  </a:ext>
                </a:extLst>
              </p:cNvPr>
              <p:cNvGraphicFramePr>
                <a:graphicFrameLocks noGrp="1"/>
              </p:cNvGraphicFramePr>
              <p:nvPr>
                <p:extLst>
                  <p:ext uri="{D42A27DB-BD31-4B8C-83A1-F6EECF244321}">
                    <p14:modId xmlns:p14="http://schemas.microsoft.com/office/powerpoint/2010/main" val="1160906565"/>
                  </p:ext>
                </p:extLst>
              </p:nvPr>
            </p:nvGraphicFramePr>
            <p:xfrm>
              <a:off x="10137445" y="4450358"/>
              <a:ext cx="2405743" cy="1645920"/>
            </p:xfrm>
            <a:graphic>
              <a:graphicData uri="http://schemas.openxmlformats.org/drawingml/2006/table">
                <a:tbl>
                  <a:tblPr firstRow="1" firstCol="1" bandRow="1">
                    <a:tableStyleId>{073A0DAA-6AF3-43AB-8588-CEC1D06C72B9}</a:tableStyleId>
                  </a:tblPr>
                  <a:tblGrid>
                    <a:gridCol w="2405743">
                      <a:extLst>
                        <a:ext uri="{9D8B030D-6E8A-4147-A177-3AD203B41FA5}">
                          <a16:colId xmlns:a16="http://schemas.microsoft.com/office/drawing/2014/main" val="3583622858"/>
                        </a:ext>
                      </a:extLst>
                    </a:gridCol>
                  </a:tblGrid>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53" t="-2222" r="-505" b="-506667"/>
                          </a:stretch>
                        </a:blipFill>
                      </a:tcPr>
                    </a:tc>
                    <a:extLst>
                      <a:ext uri="{0D108BD9-81ED-4DB2-BD59-A6C34878D82A}">
                        <a16:rowId xmlns:a16="http://schemas.microsoft.com/office/drawing/2014/main" val="1385444820"/>
                      </a:ext>
                    </a:extLst>
                  </a:tr>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53" t="-102222" r="-505" b="-406667"/>
                          </a:stretch>
                        </a:blipFill>
                      </a:tcPr>
                    </a:tc>
                    <a:extLst>
                      <a:ext uri="{0D108BD9-81ED-4DB2-BD59-A6C34878D82A}">
                        <a16:rowId xmlns:a16="http://schemas.microsoft.com/office/drawing/2014/main" val="1903329578"/>
                      </a:ext>
                    </a:extLst>
                  </a:tr>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53" t="-197826" r="-505" b="-297826"/>
                          </a:stretch>
                        </a:blipFill>
                      </a:tcPr>
                    </a:tc>
                    <a:extLst>
                      <a:ext uri="{0D108BD9-81ED-4DB2-BD59-A6C34878D82A}">
                        <a16:rowId xmlns:a16="http://schemas.microsoft.com/office/drawing/2014/main" val="3478575922"/>
                      </a:ext>
                    </a:extLst>
                  </a:tr>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53" t="-304444" r="-505" b="-204444"/>
                          </a:stretch>
                        </a:blipFill>
                      </a:tcPr>
                    </a:tc>
                    <a:extLst>
                      <a:ext uri="{0D108BD9-81ED-4DB2-BD59-A6C34878D82A}">
                        <a16:rowId xmlns:a16="http://schemas.microsoft.com/office/drawing/2014/main" val="2544837592"/>
                      </a:ext>
                    </a:extLst>
                  </a:tr>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53" t="-404444" r="-505" b="-104444"/>
                          </a:stretch>
                        </a:blipFill>
                      </a:tcPr>
                    </a:tc>
                    <a:extLst>
                      <a:ext uri="{0D108BD9-81ED-4DB2-BD59-A6C34878D82A}">
                        <a16:rowId xmlns:a16="http://schemas.microsoft.com/office/drawing/2014/main" val="2258915312"/>
                      </a:ext>
                    </a:extLst>
                  </a:tr>
                  <a:tr h="274320">
                    <a:tc>
                      <a:txBody>
                        <a:bodyPr/>
                        <a:lstStyle/>
                        <a:p>
                          <a:endParaRPr lang="en-US"/>
                        </a:p>
                      </a:txBody>
                      <a:tcPr marL="119573" marR="119573" marT="59787" marB="597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53" t="-504444" r="-505" b="-4444"/>
                          </a:stretch>
                        </a:blipFill>
                      </a:tcPr>
                    </a:tc>
                    <a:extLst>
                      <a:ext uri="{0D108BD9-81ED-4DB2-BD59-A6C34878D82A}">
                        <a16:rowId xmlns:a16="http://schemas.microsoft.com/office/drawing/2014/main" val="4221881188"/>
                      </a:ext>
                    </a:extLst>
                  </a:tr>
                </a:tbl>
              </a:graphicData>
            </a:graphic>
          </p:graphicFrame>
        </mc:Fallback>
      </mc:AlternateContent>
      <p:sp>
        <p:nvSpPr>
          <p:cNvPr id="12" name="TextBox 11">
            <a:extLst>
              <a:ext uri="{FF2B5EF4-FFF2-40B4-BE49-F238E27FC236}">
                <a16:creationId xmlns:a16="http://schemas.microsoft.com/office/drawing/2014/main" id="{F3B9104C-5CE2-94FA-3CFA-859B8E679C9B}"/>
              </a:ext>
            </a:extLst>
          </p:cNvPr>
          <p:cNvSpPr txBox="1"/>
          <p:nvPr/>
        </p:nvSpPr>
        <p:spPr>
          <a:xfrm>
            <a:off x="8797086" y="6096278"/>
            <a:ext cx="325730" cy="33855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1600" i="1" dirty="0">
                <a:solidFill>
                  <a:schemeClr val="bg1"/>
                </a:solidFill>
                <a:latin typeface="Cambria Math" panose="02040503050406030204" pitchFamily="18" charset="0"/>
                <a:ea typeface="Cambria Math" panose="02040503050406030204" pitchFamily="18" charset="0"/>
              </a:rPr>
              <a:t>H</a:t>
            </a:r>
            <a:endParaRPr lang="en-DE" sz="1600" i="1" dirty="0">
              <a:solidFill>
                <a:schemeClr val="bg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27B323-955C-4225-99EE-F809DE96A777}"/>
                  </a:ext>
                </a:extLst>
              </p:cNvPr>
              <p:cNvSpPr txBox="1"/>
              <p:nvPr/>
            </p:nvSpPr>
            <p:spPr>
              <a:xfrm>
                <a:off x="11124552" y="6096278"/>
                <a:ext cx="431528" cy="33855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ea typeface="Cambria Math" panose="02040503050406030204" pitchFamily="18" charset="0"/>
                        </a:rPr>
                        <m:t>𝐻</m:t>
                      </m:r>
                      <m:r>
                        <a:rPr lang="en-US" sz="1600" b="0" i="1" smtClean="0">
                          <a:solidFill>
                            <a:schemeClr val="bg1"/>
                          </a:solidFill>
                          <a:latin typeface="Cambria Math" panose="02040503050406030204" pitchFamily="18" charset="0"/>
                          <a:ea typeface="Cambria Math" panose="02040503050406030204" pitchFamily="18" charset="0"/>
                        </a:rPr>
                        <m:t>′</m:t>
                      </m:r>
                    </m:oMath>
                  </m:oMathPara>
                </a14:m>
                <a:endParaRPr lang="en-DE" sz="1600" i="1" dirty="0">
                  <a:solidFill>
                    <a:schemeClr val="bg1"/>
                  </a:solidFill>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27B323-955C-4225-99EE-F809DE96A777}"/>
                  </a:ext>
                </a:extLst>
              </p:cNvPr>
              <p:cNvSpPr txBox="1">
                <a:spLocks noRot="1" noChangeAspect="1" noMove="1" noResize="1" noEditPoints="1" noAdjustHandles="1" noChangeArrowheads="1" noChangeShapeType="1" noTextEdit="1"/>
              </p:cNvSpPr>
              <p:nvPr/>
            </p:nvSpPr>
            <p:spPr>
              <a:xfrm>
                <a:off x="11124552" y="6096278"/>
                <a:ext cx="431528" cy="338554"/>
              </a:xfrm>
              <a:prstGeom prst="rect">
                <a:avLst/>
              </a:prstGeom>
              <a:blipFill>
                <a:blip r:embed="rId9"/>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4BA1FD-1FF8-781F-6541-DDB186ACB3E9}"/>
                  </a:ext>
                </a:extLst>
              </p:cNvPr>
              <p:cNvSpPr txBox="1"/>
              <p:nvPr/>
            </p:nvSpPr>
            <p:spPr>
              <a:xfrm>
                <a:off x="6629811" y="6096278"/>
                <a:ext cx="361381" cy="3436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sz="1600" i="1" smtClean="0">
                              <a:solidFill>
                                <a:schemeClr val="bg1"/>
                              </a:solidFill>
                              <a:latin typeface="Cambria Math" panose="02040503050406030204" pitchFamily="18" charset="0"/>
                              <a:ea typeface="Cambria Math" panose="02040503050406030204" pitchFamily="18" charset="0"/>
                            </a:rPr>
                          </m:ctrlPr>
                        </m:accPr>
                        <m:e>
                          <m:r>
                            <a:rPr lang="en-US" sz="1600" b="0" i="1" smtClean="0">
                              <a:solidFill>
                                <a:schemeClr val="bg1"/>
                              </a:solidFill>
                              <a:latin typeface="Cambria Math" panose="02040503050406030204" pitchFamily="18" charset="0"/>
                              <a:ea typeface="Cambria Math" panose="02040503050406030204" pitchFamily="18" charset="0"/>
                            </a:rPr>
                            <m:t>𝐴</m:t>
                          </m:r>
                        </m:e>
                      </m:acc>
                    </m:oMath>
                  </m:oMathPara>
                </a14:m>
                <a:endParaRPr lang="en-DE" sz="1600" i="1" dirty="0">
                  <a:solidFill>
                    <a:schemeClr val="bg1"/>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3A4BA1FD-1FF8-781F-6541-DDB186ACB3E9}"/>
                  </a:ext>
                </a:extLst>
              </p:cNvPr>
              <p:cNvSpPr txBox="1">
                <a:spLocks noRot="1" noChangeAspect="1" noMove="1" noResize="1" noEditPoints="1" noAdjustHandles="1" noChangeArrowheads="1" noChangeShapeType="1" noTextEdit="1"/>
              </p:cNvSpPr>
              <p:nvPr/>
            </p:nvSpPr>
            <p:spPr>
              <a:xfrm>
                <a:off x="6629811" y="6096278"/>
                <a:ext cx="361381" cy="343620"/>
              </a:xfrm>
              <a:prstGeom prst="rect">
                <a:avLst/>
              </a:prstGeom>
              <a:blipFill>
                <a:blip r:embed="rId10"/>
                <a:stretch>
                  <a:fillRect t="-1786" r="-8475"/>
                </a:stretch>
              </a:blipFill>
              <a:ln w="6350">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FE628034-85F6-D9A3-9B9D-8858BC7811A0}"/>
              </a:ext>
            </a:extLst>
          </p:cNvPr>
          <p:cNvSpPr txBox="1"/>
          <p:nvPr/>
        </p:nvSpPr>
        <p:spPr>
          <a:xfrm>
            <a:off x="8065148" y="4979193"/>
            <a:ext cx="45719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x</a:t>
            </a:r>
          </a:p>
        </p:txBody>
      </p:sp>
      <p:sp>
        <p:nvSpPr>
          <p:cNvPr id="16" name="TextBox 15">
            <a:extLst>
              <a:ext uri="{FF2B5EF4-FFF2-40B4-BE49-F238E27FC236}">
                <a16:creationId xmlns:a16="http://schemas.microsoft.com/office/drawing/2014/main" id="{A4EB67A3-115C-7C86-6202-114A5C765553}"/>
              </a:ext>
            </a:extLst>
          </p:cNvPr>
          <p:cNvSpPr txBox="1"/>
          <p:nvPr/>
        </p:nvSpPr>
        <p:spPr>
          <a:xfrm>
            <a:off x="9385719" y="4979193"/>
            <a:ext cx="45719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661CF9-C2D2-CE3E-D068-DBAF4D408581}"/>
                  </a:ext>
                </a:extLst>
              </p:cNvPr>
              <p:cNvSpPr txBox="1"/>
              <p:nvPr/>
            </p:nvSpPr>
            <p:spPr>
              <a:xfrm>
                <a:off x="5461267" y="6425212"/>
                <a:ext cx="2730500" cy="7048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100" dirty="0">
                    <a:solidFill>
                      <a:schemeClr val="bg1"/>
                    </a:solidFill>
                    <a:latin typeface="Trebuchet MS" panose="020B0603020202020204" pitchFamily="34" charset="0"/>
                  </a:rPr>
                  <a:t>Where </a:t>
                </a:r>
                <a14:m>
                  <m:oMath xmlns:m="http://schemas.openxmlformats.org/officeDocument/2006/math">
                    <m:acc>
                      <m:accPr>
                        <m:chr m:val="̃"/>
                        <m:ctrlPr>
                          <a:rPr lang="en-US" sz="1100" b="0" i="1" smtClean="0">
                            <a:solidFill>
                              <a:schemeClr val="bg1"/>
                            </a:solidFill>
                            <a:latin typeface="Cambria Math" panose="02040503050406030204" pitchFamily="18" charset="0"/>
                          </a:rPr>
                        </m:ctrlPr>
                      </m:accPr>
                      <m:e>
                        <m:r>
                          <a:rPr lang="en-US" sz="1100" b="0" i="1" smtClean="0">
                            <a:solidFill>
                              <a:schemeClr val="bg1"/>
                            </a:solidFill>
                            <a:latin typeface="Cambria Math" panose="02040503050406030204" pitchFamily="18" charset="0"/>
                          </a:rPr>
                          <m:t>𝐴</m:t>
                        </m:r>
                      </m:e>
                    </m:acc>
                  </m:oMath>
                </a14:m>
                <a:r>
                  <a:rPr lang="en-US" sz="1100" dirty="0">
                    <a:solidFill>
                      <a:schemeClr val="bg1"/>
                    </a:solidFill>
                    <a:latin typeface="Trebuchet MS" panose="020B0603020202020204" pitchFamily="34" charset="0"/>
                  </a:rPr>
                  <a:t> is the adjacency matrix after adding the identity matrix to enforce that a node is always connected to itself and keep the context</a:t>
                </a:r>
              </a:p>
            </p:txBody>
          </p:sp>
        </mc:Choice>
        <mc:Fallback xmlns="">
          <p:sp>
            <p:nvSpPr>
              <p:cNvPr id="18" name="TextBox 17">
                <a:extLst>
                  <a:ext uri="{FF2B5EF4-FFF2-40B4-BE49-F238E27FC236}">
                    <a16:creationId xmlns:a16="http://schemas.microsoft.com/office/drawing/2014/main" id="{76661CF9-C2D2-CE3E-D068-DBAF4D408581}"/>
                  </a:ext>
                </a:extLst>
              </p:cNvPr>
              <p:cNvSpPr txBox="1">
                <a:spLocks noRot="1" noChangeAspect="1" noMove="1" noResize="1" noEditPoints="1" noAdjustHandles="1" noChangeArrowheads="1" noChangeShapeType="1" noTextEdit="1"/>
              </p:cNvSpPr>
              <p:nvPr/>
            </p:nvSpPr>
            <p:spPr>
              <a:xfrm>
                <a:off x="5461267" y="6425212"/>
                <a:ext cx="2730500" cy="704873"/>
              </a:xfrm>
              <a:prstGeom prst="rect">
                <a:avLst/>
              </a:prstGeom>
              <a:blipFill>
                <a:blip r:embed="rId11"/>
                <a:stretch>
                  <a:fillRect t="-1724" b="-5172"/>
                </a:stretch>
              </a:blipFill>
              <a:ln w="6350">
                <a:no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52AA7005-4D85-AB23-9DE7-E6EF4C02FBE4}"/>
              </a:ext>
            </a:extLst>
          </p:cNvPr>
          <p:cNvSpPr txBox="1"/>
          <p:nvPr/>
        </p:nvSpPr>
        <p:spPr>
          <a:xfrm>
            <a:off x="1418780" y="6537393"/>
            <a:ext cx="2600384" cy="5493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100" dirty="0">
                <a:solidFill>
                  <a:schemeClr val="bg1"/>
                </a:solidFill>
                <a:latin typeface="Trebuchet MS" panose="020B0603020202020204" pitchFamily="34" charset="0"/>
              </a:rPr>
              <a:t>Note: Assuming graph is </a:t>
            </a:r>
            <a:r>
              <a:rPr lang="en-US" sz="1100" i="1" dirty="0">
                <a:solidFill>
                  <a:schemeClr val="bg1"/>
                </a:solidFill>
                <a:latin typeface="Trebuchet MS" panose="020B0603020202020204" pitchFamily="34" charset="0"/>
              </a:rPr>
              <a:t>unweighted</a:t>
            </a:r>
            <a:r>
              <a:rPr lang="en-US" sz="1100" dirty="0">
                <a:solidFill>
                  <a:schemeClr val="bg1"/>
                </a:solidFill>
                <a:latin typeface="Trebuchet MS" panose="020B0603020202020204" pitchFamily="34" charset="0"/>
              </a:rPr>
              <a:t> and </a:t>
            </a:r>
            <a:r>
              <a:rPr lang="en-US" sz="1100" i="1" dirty="0">
                <a:solidFill>
                  <a:schemeClr val="bg1"/>
                </a:solidFill>
                <a:latin typeface="Trebuchet MS" panose="020B0603020202020204" pitchFamily="34" charset="0"/>
              </a:rPr>
              <a:t>undirected</a:t>
            </a:r>
            <a:r>
              <a:rPr lang="en-US" sz="1100" dirty="0">
                <a:solidFill>
                  <a:schemeClr val="bg1"/>
                </a:solidFill>
                <a:latin typeface="Trebuchet MS" panose="020B0603020202020204" pitchFamily="34" charset="0"/>
              </a:rPr>
              <a:t>, i.e. adjacency matrix is </a:t>
            </a:r>
            <a:r>
              <a:rPr lang="en-US" sz="1100" i="1" dirty="0">
                <a:solidFill>
                  <a:schemeClr val="bg1"/>
                </a:solidFill>
                <a:latin typeface="Trebuchet MS" panose="020B0603020202020204" pitchFamily="34" charset="0"/>
              </a:rPr>
              <a:t>binary </a:t>
            </a:r>
            <a:r>
              <a:rPr lang="en-US" sz="1100" dirty="0">
                <a:solidFill>
                  <a:schemeClr val="bg1"/>
                </a:solidFill>
                <a:latin typeface="Trebuchet MS" panose="020B0603020202020204" pitchFamily="34" charset="0"/>
              </a:rPr>
              <a:t>and </a:t>
            </a:r>
            <a:r>
              <a:rPr lang="en-US" sz="1100" i="1" dirty="0">
                <a:solidFill>
                  <a:schemeClr val="bg1"/>
                </a:solidFill>
                <a:latin typeface="Trebuchet MS" panose="020B0603020202020204" pitchFamily="34" charset="0"/>
              </a:rPr>
              <a:t>symmetrical</a:t>
            </a:r>
          </a:p>
        </p:txBody>
      </p:sp>
      <p:sp>
        <p:nvSpPr>
          <p:cNvPr id="54" name="TextBox 53">
            <a:extLst>
              <a:ext uri="{FF2B5EF4-FFF2-40B4-BE49-F238E27FC236}">
                <a16:creationId xmlns:a16="http://schemas.microsoft.com/office/drawing/2014/main" id="{D4CD10CC-D13E-3A36-4489-AB789794C497}"/>
              </a:ext>
            </a:extLst>
          </p:cNvPr>
          <p:cNvSpPr txBox="1"/>
          <p:nvPr/>
        </p:nvSpPr>
        <p:spPr>
          <a:xfrm>
            <a:off x="9975066" y="6350608"/>
            <a:ext cx="2730500" cy="854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100" dirty="0">
                <a:solidFill>
                  <a:schemeClr val="bg1"/>
                </a:solidFill>
                <a:latin typeface="Trebuchet MS" panose="020B0603020202020204" pitchFamily="34" charset="0"/>
              </a:rPr>
              <a:t>The adjacency matrix masks out all the values except for the one(s) that the node has connection with. This operations sum the values of the nodes connections and ignored all the others</a:t>
            </a:r>
          </a:p>
        </p:txBody>
      </p:sp>
      <p:sp>
        <p:nvSpPr>
          <p:cNvPr id="3" name="Arrow: Right 2">
            <a:extLst>
              <a:ext uri="{FF2B5EF4-FFF2-40B4-BE49-F238E27FC236}">
                <a16:creationId xmlns:a16="http://schemas.microsoft.com/office/drawing/2014/main" id="{B4BE4C71-3630-B8AE-73C5-3CC3C6572F7A}"/>
              </a:ext>
            </a:extLst>
          </p:cNvPr>
          <p:cNvSpPr/>
          <p:nvPr/>
        </p:nvSpPr>
        <p:spPr>
          <a:xfrm>
            <a:off x="12705566" y="5117995"/>
            <a:ext cx="1077126" cy="61449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8BD659C-8191-411B-8514-5217C4BB370E}"/>
              </a:ext>
            </a:extLst>
          </p:cNvPr>
          <p:cNvSpPr/>
          <p:nvPr/>
        </p:nvSpPr>
        <p:spPr>
          <a:xfrm>
            <a:off x="4505158" y="5272841"/>
            <a:ext cx="1182846" cy="3047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79355A-DA4C-64A1-D7BB-083647C03465}"/>
              </a:ext>
            </a:extLst>
          </p:cNvPr>
          <p:cNvSpPr/>
          <p:nvPr/>
        </p:nvSpPr>
        <p:spPr>
          <a:xfrm>
            <a:off x="8065149" y="5272841"/>
            <a:ext cx="457200" cy="3047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92C8AE-1E46-70E3-0C5F-B9D86952DDAA}"/>
              </a:ext>
            </a:extLst>
          </p:cNvPr>
          <p:cNvSpPr/>
          <p:nvPr/>
        </p:nvSpPr>
        <p:spPr>
          <a:xfrm>
            <a:off x="9378396" y="5272841"/>
            <a:ext cx="457200" cy="3047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6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B38A-52A6-F808-3AAD-F49937152983}"/>
              </a:ext>
            </a:extLst>
          </p:cNvPr>
          <p:cNvSpPr>
            <a:spLocks noGrp="1"/>
          </p:cNvSpPr>
          <p:nvPr>
            <p:ph type="title"/>
          </p:nvPr>
        </p:nvSpPr>
        <p:spPr/>
        <p:txBody>
          <a:bodyPr/>
          <a:lstStyle/>
          <a:p>
            <a:r>
              <a:rPr lang="en-US" dirty="0"/>
              <a:t>GNN: Mean-pooling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E16905-5D00-4B5D-D008-8CAE419FEDCD}"/>
                  </a:ext>
                </a:extLst>
              </p:cNvPr>
              <p:cNvSpPr>
                <a:spLocks noGrp="1"/>
              </p:cNvSpPr>
              <p:nvPr>
                <p:ph idx="1"/>
              </p:nvPr>
            </p:nvSpPr>
            <p:spPr/>
            <p:txBody>
              <a:bodyPr/>
              <a:lstStyle/>
              <a:p>
                <a:pPr marL="342900" indent="-342900">
                  <a:buFont typeface="Arial" panose="020B0604020202020204" pitchFamily="34" charset="0"/>
                  <a:buChar char="•"/>
                </a:pPr>
                <a:r>
                  <a:rPr lang="en-US" dirty="0"/>
                  <a:t>Graph neural networks that use a mean-pooling update rule normalizes the vector to prevent features from </a:t>
                </a:r>
                <a:r>
                  <a:rPr lang="en-US" i="1" dirty="0"/>
                  <a:t>exploding </a:t>
                </a:r>
                <a:r>
                  <a:rPr lang="en-US" dirty="0"/>
                  <a:t>since the scale of the output features can increase</a:t>
                </a:r>
              </a:p>
              <a:p>
                <a:pPr marL="1295419" lvl="1" indent="-342900">
                  <a:spcBef>
                    <a:spcPts val="600"/>
                  </a:spcBef>
                  <a:spcAft>
                    <a:spcPts val="600"/>
                  </a:spcAft>
                  <a:buFont typeface="Arial" panose="020B0604020202020204" pitchFamily="34" charset="0"/>
                  <a:buChar char="•"/>
                </a:pPr>
                <a:r>
                  <a:rPr lang="en-US" dirty="0"/>
                  <a:t>Becomes a more obvious problem when stacking layers</a:t>
                </a:r>
              </a:p>
              <a:p>
                <a:pPr marL="342900" indent="-342900">
                  <a:buFont typeface="Arial" panose="020B0604020202020204" pitchFamily="34" charset="0"/>
                  <a:buChar char="•"/>
                </a:pPr>
                <a:r>
                  <a:rPr lang="en-US" dirty="0"/>
                  <a:t>Multiplying by the inverse of the degree matrix, which measures the number of connections for each node (i.e. neighborhood size), to arrive at the mean</a:t>
                </a:r>
              </a:p>
              <a:p>
                <a:pPr marL="342900" indent="-342900">
                  <a:buFont typeface="Arial" panose="020B0604020202020204" pitchFamily="34" charset="0"/>
                  <a:buChar char="•"/>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𝐻</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𝐷</m:t>
                            </m:r>
                          </m:e>
                        </m:acc>
                      </m:e>
                      <m:sup>
                        <m:r>
                          <a:rPr lang="en-US" b="0" i="1" smtClean="0">
                            <a:latin typeface="Cambria Math" panose="02040503050406030204" pitchFamily="18" charset="0"/>
                          </a:rPr>
                          <m:t>−1</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𝐻𝑊</m:t>
                    </m:r>
                    <m:r>
                      <a:rPr lang="en-US" b="0" i="1" smtClean="0">
                        <a:latin typeface="Cambria Math" panose="02040503050406030204" pitchFamily="18" charset="0"/>
                      </a:rPr>
                      <m:t>)</m:t>
                    </m:r>
                  </m:oMath>
                </a14:m>
                <a:endParaRPr lang="en-US" b="0" dirty="0"/>
              </a:p>
              <a:p>
                <a:pPr marL="1295419" lvl="1" indent="-342900">
                  <a:spcBef>
                    <a:spcPts val="600"/>
                  </a:spcBef>
                  <a:spcAft>
                    <a:spcPts val="600"/>
                  </a:spcAft>
                  <a:buFont typeface="Arial" panose="020B0604020202020204" pitchFamily="34" charset="0"/>
                  <a:buChar char="•"/>
                </a:pPr>
                <a:r>
                  <a:rPr lang="en-US" dirty="0"/>
                  <a:t>This effectively takes the average of all neighborhood features</a:t>
                </a:r>
                <a:endParaRPr lang="en-US" b="0" dirty="0"/>
              </a:p>
            </p:txBody>
          </p:sp>
        </mc:Choice>
        <mc:Fallback>
          <p:sp>
            <p:nvSpPr>
              <p:cNvPr id="3" name="Content Placeholder 2">
                <a:extLst>
                  <a:ext uri="{FF2B5EF4-FFF2-40B4-BE49-F238E27FC236}">
                    <a16:creationId xmlns:a16="http://schemas.microsoft.com/office/drawing/2014/main" id="{65E16905-5D00-4B5D-D008-8CAE419FEDCD}"/>
                  </a:ext>
                </a:extLst>
              </p:cNvPr>
              <p:cNvSpPr>
                <a:spLocks noGrp="1" noRot="1" noChangeAspect="1" noMove="1" noResize="1" noEditPoints="1" noAdjustHandles="1" noChangeArrowheads="1" noChangeShapeType="1" noTextEdit="1"/>
              </p:cNvSpPr>
              <p:nvPr>
                <p:ph idx="1"/>
              </p:nvPr>
            </p:nvSpPr>
            <p:spPr>
              <a:blipFill>
                <a:blip r:embed="rId2"/>
                <a:stretch>
                  <a:fillRect l="-478" t="-1386"/>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05F2334E-A245-8920-428F-741A7153F1C7}"/>
              </a:ext>
            </a:extLst>
          </p:cNvPr>
          <p:cNvSpPr>
            <a:spLocks noGrp="1"/>
          </p:cNvSpPr>
          <p:nvPr>
            <p:ph type="body" sz="quarter" idx="10"/>
          </p:nvPr>
        </p:nvSpPr>
        <p:spPr/>
        <p:txBody>
          <a:bodyPr/>
          <a:lstStyle/>
          <a:p>
            <a:r>
              <a:rPr lang="en-US" dirty="0"/>
              <a:t>Mean-Pooling Update Rule</a:t>
            </a:r>
          </a:p>
        </p:txBody>
      </p:sp>
    </p:spTree>
    <p:extLst>
      <p:ext uri="{BB962C8B-B14F-4D97-AF65-F5344CB8AC3E}">
        <p14:creationId xmlns:p14="http://schemas.microsoft.com/office/powerpoint/2010/main" val="8084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3A4E-3449-EC49-CC75-7E6CA34640B5}"/>
              </a:ext>
            </a:extLst>
          </p:cNvPr>
          <p:cNvSpPr>
            <a:spLocks noGrp="1"/>
          </p:cNvSpPr>
          <p:nvPr>
            <p:ph type="title"/>
          </p:nvPr>
        </p:nvSpPr>
        <p:spPr/>
        <p:txBody>
          <a:bodyPr/>
          <a:lstStyle/>
          <a:p>
            <a:r>
              <a:rPr lang="en-US" dirty="0"/>
              <a:t>GNN: Symmetric Normalization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E1CDFA-20DA-867C-7A78-F8968E9867DF}"/>
                  </a:ext>
                </a:extLst>
              </p:cNvPr>
              <p:cNvSpPr>
                <a:spLocks noGrp="1"/>
              </p:cNvSpPr>
              <p:nvPr>
                <p:ph idx="1"/>
              </p:nvPr>
            </p:nvSpPr>
            <p:spPr/>
            <p:txBody>
              <a:bodyPr/>
              <a:lstStyle/>
              <a:p>
                <a:pPr marL="342900" indent="-342900">
                  <a:buFont typeface="Arial" panose="020B0604020202020204" pitchFamily="34" charset="0"/>
                  <a:buChar char="•"/>
                </a:pPr>
                <a:r>
                  <a:rPr lang="en-US" dirty="0"/>
                  <a:t>The commonly cited </a:t>
                </a:r>
                <a:r>
                  <a:rPr lang="en-US" b="1" dirty="0"/>
                  <a:t>graph convolutional network (GCN)</a:t>
                </a:r>
                <a:r>
                  <a:rPr lang="en-US" dirty="0"/>
                  <a:t> uses </a:t>
                </a:r>
                <a:r>
                  <a:rPr lang="en-US" b="1" dirty="0"/>
                  <a:t>symmetric normalization </a:t>
                </a:r>
                <a:r>
                  <a:rPr lang="en-US" dirty="0"/>
                  <a:t>in the update rule</a:t>
                </a:r>
              </a:p>
              <a:p>
                <a:pPr marL="1295419" lvl="1" indent="-342900">
                  <a:spcBef>
                    <a:spcPts val="600"/>
                  </a:spcBef>
                  <a:spcAft>
                    <a:spcPts val="600"/>
                  </a:spcAft>
                  <a:buFont typeface="Arial" panose="020B0604020202020204" pitchFamily="34" charset="0"/>
                  <a:buChar char="•"/>
                </a:pPr>
                <a:r>
                  <a:rPr lang="en-US" dirty="0"/>
                  <a:t>Multiplying by the inverse square root of the degree matrix from both sides, which is calculated by dividing by the square root of the product of neighborhood sizes of a node and neighborhood sizes of the neighbor. </a:t>
                </a:r>
              </a:p>
              <a:p>
                <a:pPr marL="342900" indent="-342900">
                  <a:spcBef>
                    <a:spcPts val="600"/>
                  </a:spcBef>
                  <a:spcAft>
                    <a:spcPts val="600"/>
                  </a:spcAft>
                  <a:buFont typeface="Arial" panose="020B0604020202020204" pitchFamily="34" charset="0"/>
                  <a:buChar char="•"/>
                </a:pPr>
                <a:r>
                  <a:rPr lang="en-US" dirty="0"/>
                  <a:t>Currently the most popular graph convolution layer</a:t>
                </a:r>
              </a:p>
              <a:p>
                <a:pPr marL="1295419" lvl="1" indent="-342900">
                  <a:spcBef>
                    <a:spcPts val="600"/>
                  </a:spcBef>
                  <a:spcAft>
                    <a:spcPts val="600"/>
                  </a:spcAft>
                  <a:buFont typeface="Arial" panose="020B0604020202020204" pitchFamily="34" charset="0"/>
                  <a:buChar char="•"/>
                </a:pPr>
                <a:r>
                  <a:rPr lang="en-US" dirty="0"/>
                  <a:t>Simple to implement</a:t>
                </a:r>
              </a:p>
              <a:p>
                <a:pPr marL="1295419" lvl="1" indent="-342900">
                  <a:spcBef>
                    <a:spcPts val="600"/>
                  </a:spcBef>
                  <a:spcAft>
                    <a:spcPts val="600"/>
                  </a:spcAft>
                  <a:buFont typeface="Arial" panose="020B0604020202020204" pitchFamily="34" charset="0"/>
                  <a:buChar char="•"/>
                </a:pPr>
                <a:r>
                  <a:rPr lang="en-US" dirty="0"/>
                  <a:t>Scalable</a:t>
                </a:r>
              </a:p>
              <a:p>
                <a:pPr marL="1295419" lvl="1" indent="-342900">
                  <a:spcBef>
                    <a:spcPts val="600"/>
                  </a:spcBef>
                  <a:spcAft>
                    <a:spcPts val="600"/>
                  </a:spcAft>
                  <a:buFont typeface="Arial" panose="020B0604020202020204" pitchFamily="34" charset="0"/>
                  <a:buChar char="•"/>
                </a:pPr>
                <a:r>
                  <a:rPr lang="en-US" dirty="0"/>
                  <a:t>Powerful</a:t>
                </a:r>
              </a:p>
              <a:p>
                <a:pPr marL="342900" indent="-342900">
                  <a:spcBef>
                    <a:spcPts val="600"/>
                  </a:spcBef>
                  <a:spcAft>
                    <a:spcPts val="600"/>
                  </a:spcAft>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𝐷</m:t>
                            </m:r>
                          </m:e>
                        </m:acc>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sup>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box>
                      </m:sup>
                    </m:sSup>
                    <m:r>
                      <a:rPr lang="en-US" b="0" i="1" smtClean="0">
                        <a:latin typeface="Cambria Math" panose="02040503050406030204" pitchFamily="18" charset="0"/>
                      </a:rPr>
                      <m:t>𝐻𝑊</m:t>
                    </m:r>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16E1CDFA-20DA-867C-7A78-F8968E9867DF}"/>
                  </a:ext>
                </a:extLst>
              </p:cNvPr>
              <p:cNvSpPr>
                <a:spLocks noGrp="1" noRot="1" noChangeAspect="1" noMove="1" noResize="1" noEditPoints="1" noAdjustHandles="1" noChangeArrowheads="1" noChangeShapeType="1" noTextEdit="1"/>
              </p:cNvSpPr>
              <p:nvPr>
                <p:ph idx="1"/>
              </p:nvPr>
            </p:nvSpPr>
            <p:spPr>
              <a:blipFill>
                <a:blip r:embed="rId2"/>
                <a:stretch>
                  <a:fillRect l="-478" t="-1386"/>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A65E6219-6057-7E31-F973-DB70890F5275}"/>
              </a:ext>
            </a:extLst>
          </p:cNvPr>
          <p:cNvSpPr>
            <a:spLocks noGrp="1"/>
          </p:cNvSpPr>
          <p:nvPr>
            <p:ph type="body" sz="quarter" idx="10"/>
          </p:nvPr>
        </p:nvSpPr>
        <p:spPr/>
        <p:txBody>
          <a:bodyPr/>
          <a:lstStyle/>
          <a:p>
            <a:r>
              <a:rPr lang="en-US" dirty="0"/>
              <a:t>Popular GCN Proposed by </a:t>
            </a:r>
            <a:r>
              <a:rPr lang="en-US" dirty="0" err="1"/>
              <a:t>Kipf</a:t>
            </a:r>
            <a:r>
              <a:rPr lang="en-US" dirty="0"/>
              <a:t> and Welling</a:t>
            </a:r>
          </a:p>
        </p:txBody>
      </p:sp>
    </p:spTree>
    <p:extLst>
      <p:ext uri="{BB962C8B-B14F-4D97-AF65-F5344CB8AC3E}">
        <p14:creationId xmlns:p14="http://schemas.microsoft.com/office/powerpoint/2010/main" val="323631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735E-981D-E0D5-A4F3-9E396AD9E9E8}"/>
              </a:ext>
            </a:extLst>
          </p:cNvPr>
          <p:cNvSpPr>
            <a:spLocks noGrp="1"/>
          </p:cNvSpPr>
          <p:nvPr>
            <p:ph type="title"/>
          </p:nvPr>
        </p:nvSpPr>
        <p:spPr/>
        <p:txBody>
          <a:bodyPr/>
          <a:lstStyle/>
          <a:p>
            <a:r>
              <a:rPr lang="en-US" dirty="0"/>
              <a:t>Message Passing Neural Networks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D867D7-3184-BB33-8009-65785BD93C44}"/>
                  </a:ext>
                </a:extLst>
              </p:cNvPr>
              <p:cNvSpPr>
                <a:spLocks noGrp="1"/>
              </p:cNvSpPr>
              <p:nvPr>
                <p:ph idx="1"/>
              </p:nvPr>
            </p:nvSpPr>
            <p:spPr/>
            <p:txBody>
              <a:bodyPr/>
              <a:lstStyle/>
              <a:p>
                <a:pPr marL="342900" indent="-342900">
                  <a:buFont typeface="Arial" panose="020B0604020202020204" pitchFamily="34" charset="0"/>
                  <a:buChar char="•"/>
                </a:pPr>
                <a:r>
                  <a:rPr lang="en-US" dirty="0"/>
                  <a:t>Previous methods described (i.e. graph convolutional networks) only indirectly supports edge features</a:t>
                </a:r>
              </a:p>
              <a:p>
                <a:pPr marL="342900" indent="-342900">
                  <a:buFont typeface="Arial" panose="020B0604020202020204" pitchFamily="34" charset="0"/>
                  <a:buChar char="•"/>
                </a:pPr>
                <a:r>
                  <a:rPr lang="en-US" dirty="0"/>
                  <a:t>A more generalized </a:t>
                </a:r>
                <a:r>
                  <a:rPr lang="en-US" b="1" dirty="0"/>
                  <a:t>message passing neural network (MPNN) </a:t>
                </a:r>
                <a:r>
                  <a:rPr lang="en-US" dirty="0"/>
                  <a:t>can focus on edge-wise mechanisms, i.e. for a single node in the graph: </a:t>
                </a:r>
              </a:p>
              <a:p>
                <a:pPr marL="1295419" lvl="1" indent="-342900">
                  <a:spcBef>
                    <a:spcPts val="600"/>
                  </a:spcBef>
                  <a:spcAft>
                    <a:spcPts val="600"/>
                  </a:spcAft>
                  <a:buFont typeface="Arial" panose="020B0604020202020204" pitchFamily="34" charset="0"/>
                  <a:buChar char="•"/>
                </a:pPr>
                <a:r>
                  <a:rPr lang="en-US" dirty="0"/>
                  <a:t>Let message sent across edge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oMath>
                </a14:m>
                <a:r>
                  <a:rPr lang="en-US" dirty="0"/>
                  <a:t> </a:t>
                </a:r>
                <a:r>
                  <a:rPr lang="en-US" dirty="0">
                    <a:sym typeface="Wingdings" panose="05000000000000000000" pitchFamily="2" charset="2"/>
                  </a:rPr>
                  <a:t>be defined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𝑖𝑗</m:t>
                            </m:r>
                          </m:sub>
                        </m:sSub>
                      </m:e>
                    </m:d>
                  </m:oMath>
                </a14:m>
                <a:endParaRPr lang="en-US" dirty="0"/>
              </a:p>
              <a:p>
                <a:pPr marL="1295419" lvl="1" indent="-342900">
                  <a:spcBef>
                    <a:spcPts val="600"/>
                  </a:spcBef>
                  <a:spcAft>
                    <a:spcPts val="600"/>
                  </a:spcAft>
                  <a:buFont typeface="Arial" panose="020B0604020202020204" pitchFamily="34" charset="0"/>
                  <a:buChar char="•"/>
                </a:pPr>
                <a:r>
                  <a:rPr lang="en-US" dirty="0"/>
                  <a:t>Aggregate all messages sent to node </a:t>
                </a:r>
                <a14:m>
                  <m:oMath xmlns:m="http://schemas.openxmlformats.org/officeDocument/2006/math">
                    <m:r>
                      <a:rPr lang="en-US" b="0" i="1" smtClean="0">
                        <a:latin typeface="Cambria Math" panose="02040503050406030204" pitchFamily="18" charset="0"/>
                      </a:rPr>
                      <m:t>𝑖</m:t>
                    </m:r>
                  </m:oMath>
                </a14:m>
                <a:r>
                  <a:rPr lang="en-US" dirty="0"/>
                  <a:t> using a </a:t>
                </a:r>
                <a:r>
                  <a:rPr lang="en-US" b="1" dirty="0"/>
                  <a:t>permutation-invariant </a:t>
                </a:r>
                <a:r>
                  <a:rPr lang="en-US" dirty="0"/>
                  <a:t>function such that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𝑣</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𝑖</m:t>
                                </m:r>
                              </m:sub>
                            </m:sSub>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𝑖𝑗</m:t>
                                </m:r>
                              </m:sub>
                            </m:sSub>
                          </m:e>
                        </m:nary>
                      </m:e>
                    </m:d>
                  </m:oMath>
                </a14:m>
                <a:endParaRPr lang="en-US" b="0" dirty="0"/>
              </a:p>
              <a:p>
                <a:pPr marL="1295419" lvl="1" indent="-342900">
                  <a:spcBef>
                    <a:spcPts val="600"/>
                  </a:spcBef>
                  <a:spcAft>
                    <a:spcPts val="600"/>
                  </a:spcAft>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𝑒</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𝑣</m:t>
                        </m:r>
                      </m:sub>
                    </m:sSub>
                  </m:oMath>
                </a14:m>
                <a:r>
                  <a:rPr lang="en-US" dirty="0"/>
                  <a:t> can be neural networks</a:t>
                </a:r>
              </a:p>
              <a:p>
                <a:pPr marL="342900" indent="-342900">
                  <a:buFont typeface="Arial" panose="020B0604020202020204" pitchFamily="34" charset="0"/>
                  <a:buChar char="•"/>
                </a:pPr>
                <a:r>
                  <a:rPr lang="en-US" dirty="0"/>
                  <a:t>Powerful GNN approach but requires storage and manipulation of edge messages, which can be costly</a:t>
                </a:r>
              </a:p>
            </p:txBody>
          </p:sp>
        </mc:Choice>
        <mc:Fallback>
          <p:sp>
            <p:nvSpPr>
              <p:cNvPr id="3" name="Content Placeholder 2">
                <a:extLst>
                  <a:ext uri="{FF2B5EF4-FFF2-40B4-BE49-F238E27FC236}">
                    <a16:creationId xmlns:a16="http://schemas.microsoft.com/office/drawing/2014/main" id="{01D867D7-3184-BB33-8009-65785BD93C44}"/>
                  </a:ext>
                </a:extLst>
              </p:cNvPr>
              <p:cNvSpPr>
                <a:spLocks noGrp="1" noRot="1" noChangeAspect="1" noMove="1" noResize="1" noEditPoints="1" noAdjustHandles="1" noChangeArrowheads="1" noChangeShapeType="1" noTextEdit="1"/>
              </p:cNvSpPr>
              <p:nvPr>
                <p:ph idx="1"/>
              </p:nvPr>
            </p:nvSpPr>
            <p:spPr>
              <a:blipFill>
                <a:blip r:embed="rId2"/>
                <a:stretch>
                  <a:fillRect l="-478" t="-1386"/>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59F7337C-B286-CF26-475F-A1FDB073C136}"/>
              </a:ext>
            </a:extLst>
          </p:cNvPr>
          <p:cNvSpPr>
            <a:spLocks noGrp="1"/>
          </p:cNvSpPr>
          <p:nvPr>
            <p:ph type="body" sz="quarter" idx="10"/>
          </p:nvPr>
        </p:nvSpPr>
        <p:spPr/>
        <p:txBody>
          <a:bodyPr/>
          <a:lstStyle/>
          <a:p>
            <a:r>
              <a:rPr lang="en-US" dirty="0"/>
              <a:t>Nodes Can Send and Receive Messages Along Graph Edges</a:t>
            </a:r>
          </a:p>
        </p:txBody>
      </p:sp>
    </p:spTree>
    <p:extLst>
      <p:ext uri="{BB962C8B-B14F-4D97-AF65-F5344CB8AC3E}">
        <p14:creationId xmlns:p14="http://schemas.microsoft.com/office/powerpoint/2010/main" val="428943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80F0-15B4-EBAE-F45F-A7AC9842D378}"/>
              </a:ext>
            </a:extLst>
          </p:cNvPr>
          <p:cNvSpPr>
            <a:spLocks noGrp="1"/>
          </p:cNvSpPr>
          <p:nvPr>
            <p:ph type="title"/>
          </p:nvPr>
        </p:nvSpPr>
        <p:spPr/>
        <p:txBody>
          <a:bodyPr/>
          <a:lstStyle/>
          <a:p>
            <a:r>
              <a:rPr lang="en-US" dirty="0"/>
              <a:t>Stacking Layers</a:t>
            </a:r>
          </a:p>
        </p:txBody>
      </p:sp>
      <p:sp>
        <p:nvSpPr>
          <p:cNvPr id="3" name="Content Placeholder 2">
            <a:extLst>
              <a:ext uri="{FF2B5EF4-FFF2-40B4-BE49-F238E27FC236}">
                <a16:creationId xmlns:a16="http://schemas.microsoft.com/office/drawing/2014/main" id="{61D6629B-156E-0AE0-1167-B8D60D323BC7}"/>
              </a:ext>
            </a:extLst>
          </p:cNvPr>
          <p:cNvSpPr>
            <a:spLocks noGrp="1"/>
          </p:cNvSpPr>
          <p:nvPr>
            <p:ph idx="1"/>
          </p:nvPr>
        </p:nvSpPr>
        <p:spPr/>
        <p:txBody>
          <a:bodyPr/>
          <a:lstStyle/>
          <a:p>
            <a:pPr marL="342900" indent="-342900">
              <a:buFont typeface="Arial" panose="020B0604020202020204" pitchFamily="34" charset="0"/>
              <a:buChar char="•"/>
            </a:pPr>
            <a:r>
              <a:rPr lang="en-US" dirty="0"/>
              <a:t>By repeating the step N times for all nodes in the graph, the feature representations are updated with information of nodes up to N hops away</a:t>
            </a:r>
          </a:p>
          <a:p>
            <a:pPr marL="1295419" lvl="1" indent="-342900">
              <a:spcBef>
                <a:spcPts val="600"/>
              </a:spcBef>
              <a:spcAft>
                <a:spcPts val="600"/>
              </a:spcAft>
              <a:buFont typeface="Arial" panose="020B0604020202020204" pitchFamily="34" charset="0"/>
              <a:buChar char="•"/>
            </a:pPr>
            <a:r>
              <a:rPr lang="en-US" dirty="0"/>
              <a:t>Often treated as a hyperparameter for model tuning</a:t>
            </a:r>
          </a:p>
          <a:p>
            <a:endParaRPr lang="en-US" dirty="0"/>
          </a:p>
        </p:txBody>
      </p:sp>
      <p:sp>
        <p:nvSpPr>
          <p:cNvPr id="4" name="Text Placeholder 3">
            <a:extLst>
              <a:ext uri="{FF2B5EF4-FFF2-40B4-BE49-F238E27FC236}">
                <a16:creationId xmlns:a16="http://schemas.microsoft.com/office/drawing/2014/main" id="{99A54B6D-2348-2F09-7FA1-B7A7BDDBA7A9}"/>
              </a:ext>
            </a:extLst>
          </p:cNvPr>
          <p:cNvSpPr>
            <a:spLocks noGrp="1"/>
          </p:cNvSpPr>
          <p:nvPr>
            <p:ph type="body" sz="quarter" idx="10"/>
          </p:nvPr>
        </p:nvSpPr>
        <p:spPr/>
        <p:txBody>
          <a:bodyPr/>
          <a:lstStyle/>
          <a:p>
            <a:r>
              <a:rPr lang="en-US" dirty="0"/>
              <a:t>Getting Signals From More Distant Neighborhoods in the Graph</a:t>
            </a:r>
          </a:p>
        </p:txBody>
      </p:sp>
      <p:grpSp>
        <p:nvGrpSpPr>
          <p:cNvPr id="5" name="Group 4">
            <a:extLst>
              <a:ext uri="{FF2B5EF4-FFF2-40B4-BE49-F238E27FC236}">
                <a16:creationId xmlns:a16="http://schemas.microsoft.com/office/drawing/2014/main" id="{C0607C57-15D6-2A4E-4DE1-1946785921A1}"/>
              </a:ext>
            </a:extLst>
          </p:cNvPr>
          <p:cNvGrpSpPr/>
          <p:nvPr/>
        </p:nvGrpSpPr>
        <p:grpSpPr>
          <a:xfrm>
            <a:off x="2662483" y="5575876"/>
            <a:ext cx="5170323" cy="3446707"/>
            <a:chOff x="3071977" y="3157456"/>
            <a:chExt cx="5170323" cy="3446707"/>
          </a:xfrm>
        </p:grpSpPr>
        <p:pic>
          <p:nvPicPr>
            <p:cNvPr id="6" name="Picture 5">
              <a:extLst>
                <a:ext uri="{FF2B5EF4-FFF2-40B4-BE49-F238E27FC236}">
                  <a16:creationId xmlns:a16="http://schemas.microsoft.com/office/drawing/2014/main" id="{2AC6E87B-7B2D-3590-1CE4-5C83A8E18318}"/>
                </a:ext>
              </a:extLst>
            </p:cNvPr>
            <p:cNvPicPr>
              <a:picLocks noChangeAspect="1"/>
            </p:cNvPicPr>
            <p:nvPr/>
          </p:nvPicPr>
          <p:blipFill>
            <a:blip r:embed="rId2"/>
            <a:stretch>
              <a:fillRect/>
            </a:stretch>
          </p:blipFill>
          <p:spPr>
            <a:xfrm>
              <a:off x="3071977" y="3157456"/>
              <a:ext cx="4967124" cy="3446707"/>
            </a:xfrm>
            <a:prstGeom prst="rect">
              <a:avLst/>
            </a:prstGeom>
          </p:spPr>
        </p:pic>
        <p:sp>
          <p:nvSpPr>
            <p:cNvPr id="7" name="Oval 6">
              <a:extLst>
                <a:ext uri="{FF2B5EF4-FFF2-40B4-BE49-F238E27FC236}">
                  <a16:creationId xmlns:a16="http://schemas.microsoft.com/office/drawing/2014/main" id="{4E8EAFCF-4735-6C45-0F5E-E933A963621B}"/>
                </a:ext>
              </a:extLst>
            </p:cNvPr>
            <p:cNvSpPr/>
            <p:nvPr/>
          </p:nvSpPr>
          <p:spPr>
            <a:xfrm>
              <a:off x="6959600" y="3784600"/>
              <a:ext cx="1282700" cy="1280160"/>
            </a:xfrm>
            <a:prstGeom prst="ellipse">
              <a:avLst/>
            </a:prstGeom>
            <a:solidFill>
              <a:srgbClr val="F9BDE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id="{F28AAAB6-1822-6D8F-4804-ECB901734E5A}"/>
              </a:ext>
            </a:extLst>
          </p:cNvPr>
          <p:cNvPicPr>
            <a:picLocks noChangeAspect="1"/>
          </p:cNvPicPr>
          <p:nvPr/>
        </p:nvPicPr>
        <p:blipFill>
          <a:blip r:embed="rId3"/>
          <a:stretch>
            <a:fillRect/>
          </a:stretch>
        </p:blipFill>
        <p:spPr>
          <a:xfrm>
            <a:off x="10455195" y="5054598"/>
            <a:ext cx="5131107" cy="4489265"/>
          </a:xfrm>
          <a:prstGeom prst="rect">
            <a:avLst/>
          </a:prstGeom>
        </p:spPr>
      </p:pic>
    </p:spTree>
    <p:extLst>
      <p:ext uri="{BB962C8B-B14F-4D97-AF65-F5344CB8AC3E}">
        <p14:creationId xmlns:p14="http://schemas.microsoft.com/office/powerpoint/2010/main" val="165627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18B3-4033-C266-EBB7-77A44A54746B}"/>
              </a:ext>
            </a:extLst>
          </p:cNvPr>
          <p:cNvSpPr>
            <a:spLocks noGrp="1"/>
          </p:cNvSpPr>
          <p:nvPr>
            <p:ph type="title"/>
          </p:nvPr>
        </p:nvSpPr>
        <p:spPr/>
        <p:txBody>
          <a:bodyPr/>
          <a:lstStyle/>
          <a:p>
            <a:r>
              <a:rPr lang="en-US" dirty="0"/>
              <a:t>graph data</a:t>
            </a:r>
          </a:p>
        </p:txBody>
      </p:sp>
      <p:sp>
        <p:nvSpPr>
          <p:cNvPr id="4" name="Text Placeholder 3">
            <a:extLst>
              <a:ext uri="{FF2B5EF4-FFF2-40B4-BE49-F238E27FC236}">
                <a16:creationId xmlns:a16="http://schemas.microsoft.com/office/drawing/2014/main" id="{D73346FF-008E-9920-9E0C-7D54EBEE96F6}"/>
              </a:ext>
            </a:extLst>
          </p:cNvPr>
          <p:cNvSpPr>
            <a:spLocks noGrp="1"/>
          </p:cNvSpPr>
          <p:nvPr>
            <p:ph type="body" sz="quarter" idx="10"/>
          </p:nvPr>
        </p:nvSpPr>
        <p:spPr/>
        <p:txBody>
          <a:bodyPr/>
          <a:lstStyle/>
          <a:p>
            <a:r>
              <a:rPr lang="en-US" dirty="0"/>
              <a:t>Used for Representing Unstructured Data</a:t>
            </a:r>
          </a:p>
        </p:txBody>
      </p:sp>
      <p:sp>
        <p:nvSpPr>
          <p:cNvPr id="11" name="Title 1">
            <a:extLst>
              <a:ext uri="{FF2B5EF4-FFF2-40B4-BE49-F238E27FC236}">
                <a16:creationId xmlns:a16="http://schemas.microsoft.com/office/drawing/2014/main" id="{6F851BE6-B959-3D28-1B40-2866C1D7CF01}"/>
              </a:ext>
            </a:extLst>
          </p:cNvPr>
          <p:cNvSpPr txBox="1">
            <a:spLocks/>
          </p:cNvSpPr>
          <p:nvPr/>
        </p:nvSpPr>
        <p:spPr>
          <a:xfrm>
            <a:off x="1960536" y="2657664"/>
            <a:ext cx="5270844" cy="1125165"/>
          </a:xfrm>
          <a:prstGeom prst="rect">
            <a:avLst/>
          </a:prstGeom>
        </p:spPr>
        <p:txBody>
          <a:bodyPr vert="horz" lIns="91440" tIns="45720" rIns="91440" bIns="45720" rtlCol="0" anchor="ctr">
            <a:norm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US" sz="3400" dirty="0"/>
              <a:t>Volumetric Meshes</a:t>
            </a:r>
            <a:endParaRPr lang="en-DE" sz="3400" dirty="0"/>
          </a:p>
        </p:txBody>
      </p:sp>
      <p:sp>
        <p:nvSpPr>
          <p:cNvPr id="13" name="Title 1">
            <a:extLst>
              <a:ext uri="{FF2B5EF4-FFF2-40B4-BE49-F238E27FC236}">
                <a16:creationId xmlns:a16="http://schemas.microsoft.com/office/drawing/2014/main" id="{B55DDDE8-33BF-F874-662B-C6935C6BD11E}"/>
              </a:ext>
            </a:extLst>
          </p:cNvPr>
          <p:cNvSpPr txBox="1">
            <a:spLocks/>
          </p:cNvSpPr>
          <p:nvPr/>
        </p:nvSpPr>
        <p:spPr>
          <a:xfrm>
            <a:off x="10654957" y="2657664"/>
            <a:ext cx="5270844" cy="1125165"/>
          </a:xfrm>
          <a:prstGeom prst="rect">
            <a:avLst/>
          </a:prstGeom>
        </p:spPr>
        <p:txBody>
          <a:bodyPr vert="horz" lIns="91440" tIns="45720" rIns="91440" bIns="45720" rtlCol="0" anchor="ctr">
            <a:norm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US" sz="3400" dirty="0"/>
              <a:t>Surface Meshes</a:t>
            </a:r>
            <a:endParaRPr lang="en-DE" sz="3400" dirty="0"/>
          </a:p>
        </p:txBody>
      </p:sp>
      <p:pic>
        <p:nvPicPr>
          <p:cNvPr id="3" name="Picture 6" descr="Image result for finite element model head">
            <a:extLst>
              <a:ext uri="{FF2B5EF4-FFF2-40B4-BE49-F238E27FC236}">
                <a16:creationId xmlns:a16="http://schemas.microsoft.com/office/drawing/2014/main" id="{DDF8E1AD-4469-E68B-098C-CAB6F4F66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212" y="3493431"/>
            <a:ext cx="5531492" cy="5941232"/>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4">
            <a:extLst>
              <a:ext uri="{FF2B5EF4-FFF2-40B4-BE49-F238E27FC236}">
                <a16:creationId xmlns:a16="http://schemas.microsoft.com/office/drawing/2014/main" id="{8B633993-8EED-4FB8-1E57-C1418073AEE4}"/>
              </a:ext>
            </a:extLst>
          </p:cNvPr>
          <p:cNvPicPr>
            <a:picLocks noChangeAspect="1"/>
          </p:cNvPicPr>
          <p:nvPr/>
        </p:nvPicPr>
        <p:blipFill rotWithShape="1">
          <a:blip r:embed="rId3"/>
          <a:srcRect l="45494"/>
          <a:stretch/>
        </p:blipFill>
        <p:spPr>
          <a:xfrm>
            <a:off x="10850627" y="3634213"/>
            <a:ext cx="4879503" cy="5650694"/>
          </a:xfrm>
          <a:prstGeom prst="rect">
            <a:avLst/>
          </a:prstGeom>
        </p:spPr>
      </p:pic>
    </p:spTree>
    <p:extLst>
      <p:ext uri="{BB962C8B-B14F-4D97-AF65-F5344CB8AC3E}">
        <p14:creationId xmlns:p14="http://schemas.microsoft.com/office/powerpoint/2010/main" val="40769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ACD0-2DBA-F291-8174-0F5141AEAFD6}"/>
              </a:ext>
            </a:extLst>
          </p:cNvPr>
          <p:cNvSpPr>
            <a:spLocks noGrp="1"/>
          </p:cNvSpPr>
          <p:nvPr>
            <p:ph type="title"/>
          </p:nvPr>
        </p:nvSpPr>
        <p:spPr/>
        <p:txBody>
          <a:bodyPr/>
          <a:lstStyle/>
          <a:p>
            <a:r>
              <a:rPr lang="en-US" dirty="0"/>
              <a:t>GNN Training</a:t>
            </a:r>
          </a:p>
        </p:txBody>
      </p:sp>
      <p:sp>
        <p:nvSpPr>
          <p:cNvPr id="3" name="Content Placeholder 2">
            <a:extLst>
              <a:ext uri="{FF2B5EF4-FFF2-40B4-BE49-F238E27FC236}">
                <a16:creationId xmlns:a16="http://schemas.microsoft.com/office/drawing/2014/main" id="{EC85886E-00FF-FBAC-E1FD-B047E9EF07D5}"/>
              </a:ext>
            </a:extLst>
          </p:cNvPr>
          <p:cNvSpPr>
            <a:spLocks noGrp="1"/>
          </p:cNvSpPr>
          <p:nvPr>
            <p:ph idx="1"/>
          </p:nvPr>
        </p:nvSpPr>
        <p:spPr>
          <a:xfrm>
            <a:off x="861250" y="3505059"/>
            <a:ext cx="9792895" cy="6198208"/>
          </a:xfrm>
        </p:spPr>
        <p:txBody>
          <a:bodyPr/>
          <a:lstStyle/>
          <a:p>
            <a:pPr marL="342900" indent="-342900">
              <a:buFont typeface="Arial" panose="020B0604020202020204" pitchFamily="34" charset="0"/>
              <a:buChar char="•"/>
            </a:pPr>
            <a:r>
              <a:rPr lang="en-US" dirty="0"/>
              <a:t>Learning is done by gradient-descent to minimize the loss function, typically implemented as backpropagation</a:t>
            </a:r>
          </a:p>
          <a:p>
            <a:pPr marL="342900" indent="-342900">
              <a:buFont typeface="Arial" panose="020B0604020202020204" pitchFamily="34" charset="0"/>
              <a:buChar char="•"/>
            </a:pPr>
            <a:r>
              <a:rPr lang="en-US" dirty="0"/>
              <a:t>GNN methods commonly use a semi-supervised learning approach</a:t>
            </a:r>
          </a:p>
          <a:p>
            <a:pPr marL="342900" indent="-342900">
              <a:buFont typeface="Arial" panose="020B0604020202020204" pitchFamily="34" charset="0"/>
              <a:buChar char="•"/>
            </a:pPr>
            <a:r>
              <a:rPr lang="en-US" dirty="0"/>
              <a:t>Depending on the use case, </a:t>
            </a:r>
            <a:r>
              <a:rPr lang="en-US" b="1" dirty="0" err="1"/>
              <a:t>transductive</a:t>
            </a:r>
            <a:r>
              <a:rPr lang="en-US" b="1" dirty="0"/>
              <a:t> learning </a:t>
            </a:r>
            <a:r>
              <a:rPr lang="en-US" dirty="0"/>
              <a:t>may be used</a:t>
            </a:r>
          </a:p>
          <a:p>
            <a:pPr marL="1295419" lvl="1" indent="-342900">
              <a:spcBef>
                <a:spcPts val="600"/>
              </a:spcBef>
              <a:spcAft>
                <a:spcPts val="600"/>
              </a:spcAft>
              <a:buFont typeface="Arial" panose="020B0604020202020204" pitchFamily="34" charset="0"/>
              <a:buChar char="•"/>
            </a:pPr>
            <a:r>
              <a:rPr lang="en-US" dirty="0"/>
              <a:t>Train the neural network model and label unlabeled points which we have already encountered</a:t>
            </a:r>
          </a:p>
          <a:p>
            <a:pPr marL="1295419" lvl="1" indent="-342900">
              <a:spcBef>
                <a:spcPts val="600"/>
              </a:spcBef>
              <a:spcAft>
                <a:spcPts val="600"/>
              </a:spcAft>
              <a:buFont typeface="Arial" panose="020B0604020202020204" pitchFamily="34" charset="0"/>
              <a:buChar char="•"/>
            </a:pPr>
            <a:r>
              <a:rPr lang="en-US" dirty="0"/>
              <a:t>Compute embeddings using the entire graph</a:t>
            </a:r>
          </a:p>
          <a:p>
            <a:pPr marL="1295419" lvl="1" indent="-342900">
              <a:spcBef>
                <a:spcPts val="600"/>
              </a:spcBef>
              <a:spcAft>
                <a:spcPts val="600"/>
              </a:spcAft>
              <a:buFont typeface="Arial" panose="020B0604020202020204" pitchFamily="34" charset="0"/>
              <a:buChar char="•"/>
            </a:pPr>
            <a:r>
              <a:rPr lang="en-US" dirty="0"/>
              <a:t>Can only perform inference on nodes that the model has encountered before</a:t>
            </a:r>
          </a:p>
        </p:txBody>
      </p:sp>
      <p:sp>
        <p:nvSpPr>
          <p:cNvPr id="4" name="Text Placeholder 3">
            <a:extLst>
              <a:ext uri="{FF2B5EF4-FFF2-40B4-BE49-F238E27FC236}">
                <a16:creationId xmlns:a16="http://schemas.microsoft.com/office/drawing/2014/main" id="{61CFA894-D864-6E70-A0D8-E559E2604EAC}"/>
              </a:ext>
            </a:extLst>
          </p:cNvPr>
          <p:cNvSpPr>
            <a:spLocks noGrp="1"/>
          </p:cNvSpPr>
          <p:nvPr>
            <p:ph type="body" sz="quarter" idx="10"/>
          </p:nvPr>
        </p:nvSpPr>
        <p:spPr/>
        <p:txBody>
          <a:bodyPr/>
          <a:lstStyle/>
          <a:p>
            <a:r>
              <a:rPr lang="en-US" dirty="0"/>
              <a:t>Training Is Done in a Similar Way as Other Neural Networks</a:t>
            </a:r>
          </a:p>
        </p:txBody>
      </p:sp>
      <p:cxnSp>
        <p:nvCxnSpPr>
          <p:cNvPr id="8" name="Straight Arrow Connector 7">
            <a:extLst>
              <a:ext uri="{FF2B5EF4-FFF2-40B4-BE49-F238E27FC236}">
                <a16:creationId xmlns:a16="http://schemas.microsoft.com/office/drawing/2014/main" id="{E848956F-699A-D8F1-34D4-6F8C8A057A18}"/>
              </a:ext>
            </a:extLst>
          </p:cNvPr>
          <p:cNvCxnSpPr>
            <a:cxnSpLocks noChangeAspect="1"/>
            <a:stCxn id="15" idx="6"/>
            <a:endCxn id="14" idx="2"/>
          </p:cNvCxnSpPr>
          <p:nvPr/>
        </p:nvCxnSpPr>
        <p:spPr>
          <a:xfrm flipV="1">
            <a:off x="12017791" y="4598689"/>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D1A0CEE-7CFD-FB03-2751-7D5A8572132A}"/>
              </a:ext>
            </a:extLst>
          </p:cNvPr>
          <p:cNvCxnSpPr>
            <a:cxnSpLocks noChangeAspect="1"/>
            <a:stCxn id="16" idx="2"/>
            <a:endCxn id="14" idx="6"/>
          </p:cNvCxnSpPr>
          <p:nvPr/>
        </p:nvCxnSpPr>
        <p:spPr>
          <a:xfrm flipH="1" flipV="1">
            <a:off x="14220374" y="4598689"/>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540494B-9F39-2A26-FA11-4D3C9EC16C49}"/>
              </a:ext>
            </a:extLst>
          </p:cNvPr>
          <p:cNvCxnSpPr>
            <a:cxnSpLocks noChangeAspect="1"/>
            <a:stCxn id="17" idx="6"/>
            <a:endCxn id="16" idx="2"/>
          </p:cNvCxnSpPr>
          <p:nvPr/>
        </p:nvCxnSpPr>
        <p:spPr>
          <a:xfrm flipV="1">
            <a:off x="14220374" y="5483689"/>
            <a:ext cx="152364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5E48091-1CB2-2026-9DA9-783AF9D94E20}"/>
              </a:ext>
            </a:extLst>
          </p:cNvPr>
          <p:cNvCxnSpPr>
            <a:cxnSpLocks noChangeAspect="1"/>
            <a:stCxn id="17" idx="2"/>
            <a:endCxn id="18" idx="6"/>
          </p:cNvCxnSpPr>
          <p:nvPr/>
        </p:nvCxnSpPr>
        <p:spPr>
          <a:xfrm flipH="1">
            <a:off x="12017791" y="6368689"/>
            <a:ext cx="1514624" cy="884999"/>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792EAB5-848D-DEEE-4FF1-42C691E7C10D}"/>
              </a:ext>
            </a:extLst>
          </p:cNvPr>
          <p:cNvCxnSpPr>
            <a:cxnSpLocks noChangeAspect="1"/>
            <a:stCxn id="17" idx="6"/>
            <a:endCxn id="19" idx="2"/>
          </p:cNvCxnSpPr>
          <p:nvPr/>
        </p:nvCxnSpPr>
        <p:spPr>
          <a:xfrm>
            <a:off x="14220374" y="6368689"/>
            <a:ext cx="1514624" cy="88500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1298B8-9554-3CA1-5741-79071CCF7D14}"/>
              </a:ext>
            </a:extLst>
          </p:cNvPr>
          <p:cNvCxnSpPr>
            <a:cxnSpLocks noChangeAspect="1"/>
            <a:stCxn id="19" idx="2"/>
            <a:endCxn id="18" idx="6"/>
          </p:cNvCxnSpPr>
          <p:nvPr/>
        </p:nvCxnSpPr>
        <p:spPr>
          <a:xfrm flipH="1" flipV="1">
            <a:off x="12017791" y="7253688"/>
            <a:ext cx="3717207" cy="1"/>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Google Shape;219;p33">
            <a:extLst>
              <a:ext uri="{FF2B5EF4-FFF2-40B4-BE49-F238E27FC236}">
                <a16:creationId xmlns:a16="http://schemas.microsoft.com/office/drawing/2014/main" id="{3AF08F1A-FE31-CDDC-1C0A-36D9357CF192}"/>
              </a:ext>
            </a:extLst>
          </p:cNvPr>
          <p:cNvSpPr>
            <a:spLocks noChangeAspect="1"/>
          </p:cNvSpPr>
          <p:nvPr/>
        </p:nvSpPr>
        <p:spPr>
          <a:xfrm>
            <a:off x="13532415" y="4254709"/>
            <a:ext cx="687959" cy="687959"/>
          </a:xfrm>
          <a:prstGeom prst="ellipse">
            <a:avLst/>
          </a:prstGeom>
          <a:solidFill>
            <a:schemeClr val="tx1">
              <a:lumMod val="85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a:t>
            </a:r>
            <a:endParaRPr sz="4800" b="1" kern="0" baseline="30000" dirty="0">
              <a:latin typeface="Montserrat" pitchFamily="2" charset="77"/>
              <a:ea typeface="Arial"/>
              <a:cs typeface="Arial"/>
              <a:sym typeface="Arial"/>
            </a:endParaRPr>
          </a:p>
        </p:txBody>
      </p:sp>
      <p:sp>
        <p:nvSpPr>
          <p:cNvPr id="15" name="Google Shape;219;p33">
            <a:extLst>
              <a:ext uri="{FF2B5EF4-FFF2-40B4-BE49-F238E27FC236}">
                <a16:creationId xmlns:a16="http://schemas.microsoft.com/office/drawing/2014/main" id="{8295864F-CF44-D3A0-3FA3-53EE1597E351}"/>
              </a:ext>
            </a:extLst>
          </p:cNvPr>
          <p:cNvSpPr>
            <a:spLocks noChangeAspect="1"/>
          </p:cNvSpPr>
          <p:nvPr/>
        </p:nvSpPr>
        <p:spPr>
          <a:xfrm>
            <a:off x="11329832" y="5139709"/>
            <a:ext cx="687959" cy="687959"/>
          </a:xfrm>
          <a:prstGeom prst="ellipse">
            <a:avLst/>
          </a:prstGeom>
          <a:solidFill>
            <a:schemeClr val="tx2"/>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1</a:t>
            </a:r>
            <a:endParaRPr sz="4800" b="1" kern="0" baseline="30000" dirty="0">
              <a:latin typeface="Montserrat" pitchFamily="2" charset="77"/>
              <a:ea typeface="Arial"/>
              <a:cs typeface="Arial"/>
              <a:sym typeface="Arial"/>
            </a:endParaRPr>
          </a:p>
        </p:txBody>
      </p:sp>
      <p:sp>
        <p:nvSpPr>
          <p:cNvPr id="16" name="Google Shape;219;p33">
            <a:extLst>
              <a:ext uri="{FF2B5EF4-FFF2-40B4-BE49-F238E27FC236}">
                <a16:creationId xmlns:a16="http://schemas.microsoft.com/office/drawing/2014/main" id="{F84D6207-5543-8AC7-6F9B-647D20D4F600}"/>
              </a:ext>
            </a:extLst>
          </p:cNvPr>
          <p:cNvSpPr>
            <a:spLocks noChangeAspect="1"/>
          </p:cNvSpPr>
          <p:nvPr/>
        </p:nvSpPr>
        <p:spPr>
          <a:xfrm>
            <a:off x="15744018" y="5139709"/>
            <a:ext cx="687959" cy="687959"/>
          </a:xfrm>
          <a:prstGeom prst="ellipse">
            <a:avLst/>
          </a:prstGeom>
          <a:solidFill>
            <a:srgbClr val="C00000"/>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0</a:t>
            </a:r>
            <a:endParaRPr sz="4800" b="1" kern="0" baseline="30000" dirty="0">
              <a:latin typeface="Montserrat" pitchFamily="2" charset="77"/>
              <a:ea typeface="Arial"/>
              <a:cs typeface="Arial"/>
              <a:sym typeface="Arial"/>
            </a:endParaRPr>
          </a:p>
        </p:txBody>
      </p:sp>
      <p:sp>
        <p:nvSpPr>
          <p:cNvPr id="17" name="Google Shape;219;p33">
            <a:extLst>
              <a:ext uri="{FF2B5EF4-FFF2-40B4-BE49-F238E27FC236}">
                <a16:creationId xmlns:a16="http://schemas.microsoft.com/office/drawing/2014/main" id="{E8F97EDB-D39C-FF38-DE4E-A73DA48504DE}"/>
              </a:ext>
            </a:extLst>
          </p:cNvPr>
          <p:cNvSpPr>
            <a:spLocks noChangeAspect="1"/>
          </p:cNvSpPr>
          <p:nvPr/>
        </p:nvSpPr>
        <p:spPr>
          <a:xfrm>
            <a:off x="13532415" y="6024709"/>
            <a:ext cx="687959" cy="687959"/>
          </a:xfrm>
          <a:prstGeom prst="ellipse">
            <a:avLst/>
          </a:prstGeom>
          <a:solidFill>
            <a:schemeClr val="tx2"/>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1</a:t>
            </a:r>
            <a:endParaRPr sz="4800" b="1" kern="0" baseline="30000" dirty="0">
              <a:latin typeface="Montserrat" pitchFamily="2" charset="77"/>
              <a:ea typeface="Arial"/>
              <a:cs typeface="Arial"/>
              <a:sym typeface="Arial"/>
            </a:endParaRPr>
          </a:p>
        </p:txBody>
      </p:sp>
      <p:sp>
        <p:nvSpPr>
          <p:cNvPr id="18" name="Google Shape;219;p33">
            <a:extLst>
              <a:ext uri="{FF2B5EF4-FFF2-40B4-BE49-F238E27FC236}">
                <a16:creationId xmlns:a16="http://schemas.microsoft.com/office/drawing/2014/main" id="{87464752-34F2-CA2E-3DE6-46C21D5261A5}"/>
              </a:ext>
            </a:extLst>
          </p:cNvPr>
          <p:cNvSpPr>
            <a:spLocks noChangeAspect="1"/>
          </p:cNvSpPr>
          <p:nvPr/>
        </p:nvSpPr>
        <p:spPr>
          <a:xfrm>
            <a:off x="11329832" y="6909708"/>
            <a:ext cx="687959" cy="687959"/>
          </a:xfrm>
          <a:prstGeom prst="ellipse">
            <a:avLst/>
          </a:prstGeom>
          <a:solidFill>
            <a:schemeClr val="tx1">
              <a:lumMod val="85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a:t>
            </a:r>
            <a:endParaRPr sz="4800" b="1" kern="0" baseline="30000" dirty="0">
              <a:latin typeface="Montserrat" pitchFamily="2" charset="77"/>
              <a:ea typeface="Arial"/>
              <a:cs typeface="Arial"/>
              <a:sym typeface="Arial"/>
            </a:endParaRPr>
          </a:p>
        </p:txBody>
      </p:sp>
      <p:sp>
        <p:nvSpPr>
          <p:cNvPr id="19" name="Google Shape;219;p33">
            <a:extLst>
              <a:ext uri="{FF2B5EF4-FFF2-40B4-BE49-F238E27FC236}">
                <a16:creationId xmlns:a16="http://schemas.microsoft.com/office/drawing/2014/main" id="{E6F6A8B2-6A03-539F-BDE1-EB06961562E8}"/>
              </a:ext>
            </a:extLst>
          </p:cNvPr>
          <p:cNvSpPr>
            <a:spLocks noChangeAspect="1"/>
          </p:cNvSpPr>
          <p:nvPr/>
        </p:nvSpPr>
        <p:spPr>
          <a:xfrm>
            <a:off x="15734998" y="6909709"/>
            <a:ext cx="687959" cy="687959"/>
          </a:xfrm>
          <a:prstGeom prst="ellipse">
            <a:avLst/>
          </a:prstGeom>
          <a:solidFill>
            <a:srgbClr val="C00000"/>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4800" b="1" kern="0" baseline="30000" dirty="0">
                <a:latin typeface="Montserrat" pitchFamily="2" charset="77"/>
                <a:ea typeface="Arial"/>
                <a:cs typeface="Arial"/>
                <a:sym typeface="Arial"/>
              </a:rPr>
              <a:t>0</a:t>
            </a:r>
            <a:endParaRPr sz="4800" b="1" kern="0" baseline="30000" dirty="0">
              <a:latin typeface="Montserrat" pitchFamily="2" charset="77"/>
              <a:ea typeface="Arial"/>
              <a:cs typeface="Arial"/>
              <a:sym typeface="Arial"/>
            </a:endParaRPr>
          </a:p>
        </p:txBody>
      </p:sp>
    </p:spTree>
    <p:extLst>
      <p:ext uri="{BB962C8B-B14F-4D97-AF65-F5344CB8AC3E}">
        <p14:creationId xmlns:p14="http://schemas.microsoft.com/office/powerpoint/2010/main" val="95332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Lab</a:t>
            </a:r>
          </a:p>
        </p:txBody>
      </p:sp>
    </p:spTree>
    <p:extLst>
      <p:ext uri="{BB962C8B-B14F-4D97-AF65-F5344CB8AC3E}">
        <p14:creationId xmlns:p14="http://schemas.microsoft.com/office/powerpoint/2010/main" val="419408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18B3-4033-C266-EBB7-77A44A54746B}"/>
              </a:ext>
            </a:extLst>
          </p:cNvPr>
          <p:cNvSpPr>
            <a:spLocks noGrp="1"/>
          </p:cNvSpPr>
          <p:nvPr>
            <p:ph type="title"/>
          </p:nvPr>
        </p:nvSpPr>
        <p:spPr/>
        <p:txBody>
          <a:bodyPr/>
          <a:lstStyle/>
          <a:p>
            <a:r>
              <a:rPr lang="en-US" dirty="0"/>
              <a:t>Common graph data use cases</a:t>
            </a:r>
          </a:p>
        </p:txBody>
      </p:sp>
      <p:sp>
        <p:nvSpPr>
          <p:cNvPr id="4" name="Text Placeholder 3">
            <a:extLst>
              <a:ext uri="{FF2B5EF4-FFF2-40B4-BE49-F238E27FC236}">
                <a16:creationId xmlns:a16="http://schemas.microsoft.com/office/drawing/2014/main" id="{D73346FF-008E-9920-9E0C-7D54EBEE96F6}"/>
              </a:ext>
            </a:extLst>
          </p:cNvPr>
          <p:cNvSpPr>
            <a:spLocks noGrp="1"/>
          </p:cNvSpPr>
          <p:nvPr>
            <p:ph type="body" sz="quarter" idx="10"/>
          </p:nvPr>
        </p:nvSpPr>
        <p:spPr/>
        <p:txBody>
          <a:bodyPr/>
          <a:lstStyle/>
          <a:p>
            <a:r>
              <a:rPr lang="en-US" dirty="0"/>
              <a:t>Used to Gather Information About Relationships Between Objects</a:t>
            </a:r>
          </a:p>
        </p:txBody>
      </p:sp>
      <p:pic>
        <p:nvPicPr>
          <p:cNvPr id="8" name="Picture 2" descr="Knowledge Graphs - Amazon Neptune - Amazon Web Services">
            <a:extLst>
              <a:ext uri="{FF2B5EF4-FFF2-40B4-BE49-F238E27FC236}">
                <a16:creationId xmlns:a16="http://schemas.microsoft.com/office/drawing/2014/main" id="{80DEE9F6-1E10-8C27-9591-DCB5917C1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58" y="4663127"/>
            <a:ext cx="6400800" cy="38373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6F851BE6-B959-3D28-1B40-2866C1D7CF01}"/>
              </a:ext>
            </a:extLst>
          </p:cNvPr>
          <p:cNvSpPr txBox="1">
            <a:spLocks/>
          </p:cNvSpPr>
          <p:nvPr/>
        </p:nvSpPr>
        <p:spPr>
          <a:xfrm>
            <a:off x="1960536" y="2657664"/>
            <a:ext cx="5270844" cy="1125165"/>
          </a:xfrm>
          <a:prstGeom prst="rect">
            <a:avLst/>
          </a:prstGeom>
        </p:spPr>
        <p:txBody>
          <a:bodyPr vert="horz" lIns="91440" tIns="45720" rIns="91440" bIns="45720" rtlCol="0" anchor="ctr">
            <a:norm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US" sz="3400" dirty="0"/>
              <a:t>Knowledge Graphs</a:t>
            </a:r>
            <a:endParaRPr lang="en-DE" sz="3400" dirty="0"/>
          </a:p>
        </p:txBody>
      </p:sp>
      <p:pic>
        <p:nvPicPr>
          <p:cNvPr id="12" name="Shape 183">
            <a:extLst>
              <a:ext uri="{FF2B5EF4-FFF2-40B4-BE49-F238E27FC236}">
                <a16:creationId xmlns:a16="http://schemas.microsoft.com/office/drawing/2014/main" id="{13B489A9-2A06-19A2-13C4-2EFA25584E18}"/>
              </a:ext>
            </a:extLst>
          </p:cNvPr>
          <p:cNvPicPr preferRelativeResize="0">
            <a:picLocks noChangeAspect="1" noChangeArrowheads="1"/>
          </p:cNvPicPr>
          <p:nvPr/>
        </p:nvPicPr>
        <p:blipFill rotWithShape="1">
          <a:blip r:embed="rId3">
            <a:extLst>
              <a:ext uri="{28A0092B-C50C-407E-A947-70E740481C1C}">
                <a14:useLocalDpi xmlns:a14="http://schemas.microsoft.com/office/drawing/2010/main" val="0"/>
              </a:ext>
            </a:extLst>
          </a:blip>
          <a:srcRect l="14561" r="11700"/>
          <a:stretch/>
        </p:blipFill>
        <p:spPr bwMode="auto">
          <a:xfrm>
            <a:off x="10089979" y="3687617"/>
            <a:ext cx="6400800" cy="578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B55DDDE8-33BF-F874-662B-C6935C6BD11E}"/>
              </a:ext>
            </a:extLst>
          </p:cNvPr>
          <p:cNvSpPr txBox="1">
            <a:spLocks/>
          </p:cNvSpPr>
          <p:nvPr/>
        </p:nvSpPr>
        <p:spPr>
          <a:xfrm>
            <a:off x="10654957" y="2657664"/>
            <a:ext cx="5270844" cy="1125165"/>
          </a:xfrm>
          <a:prstGeom prst="rect">
            <a:avLst/>
          </a:prstGeom>
        </p:spPr>
        <p:txBody>
          <a:bodyPr vert="horz" lIns="91440" tIns="45720" rIns="91440" bIns="45720" rtlCol="0" anchor="ctr">
            <a:norm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US" sz="3400" dirty="0"/>
              <a:t>Social networks &amp; Recommender Systems</a:t>
            </a:r>
            <a:endParaRPr lang="en-DE" sz="3400" dirty="0"/>
          </a:p>
        </p:txBody>
      </p:sp>
    </p:spTree>
    <p:extLst>
      <p:ext uri="{BB962C8B-B14F-4D97-AF65-F5344CB8AC3E}">
        <p14:creationId xmlns:p14="http://schemas.microsoft.com/office/powerpoint/2010/main" val="424210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Table 50">
            <a:extLst>
              <a:ext uri="{FF2B5EF4-FFF2-40B4-BE49-F238E27FC236}">
                <a16:creationId xmlns:a16="http://schemas.microsoft.com/office/drawing/2014/main" id="{E23FBFD4-A51B-726A-DAB8-62178019173D}"/>
              </a:ext>
            </a:extLst>
          </p:cNvPr>
          <p:cNvGraphicFramePr>
            <a:graphicFrameLocks noGrp="1"/>
          </p:cNvGraphicFramePr>
          <p:nvPr>
            <p:ph idx="1"/>
            <p:extLst>
              <p:ext uri="{D42A27DB-BD31-4B8C-83A1-F6EECF244321}">
                <p14:modId xmlns:p14="http://schemas.microsoft.com/office/powerpoint/2010/main" val="2690922060"/>
              </p:ext>
            </p:extLst>
          </p:nvPr>
        </p:nvGraphicFramePr>
        <p:xfrm>
          <a:off x="854075" y="3174999"/>
          <a:ext cx="16579848" cy="6286501"/>
        </p:xfrm>
        <a:graphic>
          <a:graphicData uri="http://schemas.openxmlformats.org/drawingml/2006/table">
            <a:tbl>
              <a:tblPr firstRow="1" bandRow="1">
                <a:tableStyleId>{5C22544A-7EE6-4342-B048-85BDC9FD1C3A}</a:tableStyleId>
              </a:tblPr>
              <a:tblGrid>
                <a:gridCol w="4144962">
                  <a:extLst>
                    <a:ext uri="{9D8B030D-6E8A-4147-A177-3AD203B41FA5}">
                      <a16:colId xmlns:a16="http://schemas.microsoft.com/office/drawing/2014/main" val="766711745"/>
                    </a:ext>
                  </a:extLst>
                </a:gridCol>
                <a:gridCol w="4144962">
                  <a:extLst>
                    <a:ext uri="{9D8B030D-6E8A-4147-A177-3AD203B41FA5}">
                      <a16:colId xmlns:a16="http://schemas.microsoft.com/office/drawing/2014/main" val="2912778931"/>
                    </a:ext>
                  </a:extLst>
                </a:gridCol>
                <a:gridCol w="4144962">
                  <a:extLst>
                    <a:ext uri="{9D8B030D-6E8A-4147-A177-3AD203B41FA5}">
                      <a16:colId xmlns:a16="http://schemas.microsoft.com/office/drawing/2014/main" val="2619830673"/>
                    </a:ext>
                  </a:extLst>
                </a:gridCol>
                <a:gridCol w="4144962">
                  <a:extLst>
                    <a:ext uri="{9D8B030D-6E8A-4147-A177-3AD203B41FA5}">
                      <a16:colId xmlns:a16="http://schemas.microsoft.com/office/drawing/2014/main" val="2464717161"/>
                    </a:ext>
                  </a:extLst>
                </a:gridCol>
              </a:tblGrid>
              <a:tr h="934309">
                <a:tc>
                  <a:txBody>
                    <a:bodyPr/>
                    <a:lstStyle/>
                    <a:p>
                      <a:pPr algn="ctr"/>
                      <a:r>
                        <a:rPr lang="en-US" sz="2400" dirty="0">
                          <a:solidFill>
                            <a:schemeClr val="bg1"/>
                          </a:solidFill>
                        </a:rPr>
                        <a:t>Healthcare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dirty="0">
                          <a:solidFill>
                            <a:schemeClr val="bg1"/>
                          </a:solidFill>
                        </a:rPr>
                        <a:t>Chemistry &amp; Pharmacy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dirty="0">
                          <a:solidFill>
                            <a:schemeClr val="bg1"/>
                          </a:solidFill>
                        </a:rPr>
                        <a:t>Financial Soundness Indicators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dirty="0">
                          <a:solidFill>
                            <a:schemeClr val="bg1"/>
                          </a:solidFill>
                        </a:rPr>
                        <a:t>Physics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6226097"/>
                  </a:ext>
                </a:extLst>
              </a:tr>
              <a:tr h="4437792">
                <a:tc>
                  <a:txBody>
                    <a:bodyPr/>
                    <a:lstStyle/>
                    <a:p>
                      <a:endParaRPr lang="en-US"/>
                    </a:p>
                  </a:txBody>
                  <a:tcPr>
                    <a:lnT w="38100" cmpd="sng">
                      <a:noFill/>
                    </a:lnT>
                    <a:noFill/>
                  </a:tcPr>
                </a:tc>
                <a:tc>
                  <a:txBody>
                    <a:bodyPr/>
                    <a:lstStyle/>
                    <a:p>
                      <a:endParaRPr lang="en-US" dirty="0"/>
                    </a:p>
                  </a:txBody>
                  <a:tcPr>
                    <a:lnT w="38100" cmpd="sng">
                      <a:noFill/>
                    </a:lnT>
                    <a:noFill/>
                  </a:tcPr>
                </a:tc>
                <a:tc>
                  <a:txBody>
                    <a:bodyPr/>
                    <a:lstStyle/>
                    <a:p>
                      <a:endParaRPr lang="en-US" dirty="0"/>
                    </a:p>
                  </a:txBody>
                  <a:tcPr>
                    <a:lnT w="38100" cmpd="sng">
                      <a:noFill/>
                    </a:lnT>
                    <a:noFill/>
                  </a:tcPr>
                </a:tc>
                <a:tc>
                  <a:txBody>
                    <a:bodyPr/>
                    <a:lstStyle/>
                    <a:p>
                      <a:endParaRPr lang="en-US" dirty="0"/>
                    </a:p>
                  </a:txBody>
                  <a:tcPr>
                    <a:lnT w="38100" cmpd="sng">
                      <a:noFill/>
                    </a:lnT>
                    <a:noFill/>
                  </a:tcPr>
                </a:tc>
                <a:extLst>
                  <a:ext uri="{0D108BD9-81ED-4DB2-BD59-A6C34878D82A}">
                    <a16:rowId xmlns:a16="http://schemas.microsoft.com/office/drawing/2014/main" val="2255643114"/>
                  </a:ext>
                </a:extLst>
              </a:tr>
              <a:tr h="914400">
                <a:tc>
                  <a:txBody>
                    <a:bodyPr/>
                    <a:lstStyle/>
                    <a:p>
                      <a:pPr marL="0" indent="0" algn="ctr">
                        <a:buFont typeface="Arial" panose="020B0604020202020204" pitchFamily="34" charset="0"/>
                        <a:buNone/>
                      </a:pPr>
                      <a:r>
                        <a:rPr lang="en-US" sz="1800" dirty="0">
                          <a:solidFill>
                            <a:schemeClr val="bg1"/>
                          </a:solidFill>
                        </a:rPr>
                        <a:t>Connectomes</a:t>
                      </a:r>
                    </a:p>
                    <a:p>
                      <a:pPr marL="0" indent="0" algn="ctr">
                        <a:buFont typeface="Arial" panose="020B0604020202020204" pitchFamily="34" charset="0"/>
                        <a:buNone/>
                      </a:pPr>
                      <a:r>
                        <a:rPr lang="en-US" sz="1800" dirty="0">
                          <a:solidFill>
                            <a:schemeClr val="bg1"/>
                          </a:solidFill>
                        </a:rPr>
                        <a:t>Brian fMRI/DTI</a:t>
                      </a:r>
                    </a:p>
                  </a:txBody>
                  <a:tcPr>
                    <a:noFill/>
                  </a:tcPr>
                </a:tc>
                <a:tc>
                  <a:txBody>
                    <a:bodyPr/>
                    <a:lstStyle/>
                    <a:p>
                      <a:pPr marL="0" indent="0" algn="ctr">
                        <a:buFont typeface="Arial" panose="020B0604020202020204" pitchFamily="34" charset="0"/>
                        <a:buNone/>
                      </a:pPr>
                      <a:r>
                        <a:rPr lang="en-US" sz="1800" dirty="0">
                          <a:solidFill>
                            <a:schemeClr val="bg1"/>
                          </a:solidFill>
                        </a:rPr>
                        <a:t>Molecular Analysis</a:t>
                      </a:r>
                    </a:p>
                    <a:p>
                      <a:pPr marL="0" indent="0" algn="ctr">
                        <a:buFont typeface="Arial" panose="020B0604020202020204" pitchFamily="34" charset="0"/>
                        <a:buNone/>
                      </a:pPr>
                      <a:r>
                        <a:rPr lang="en-US" sz="1800" dirty="0">
                          <a:solidFill>
                            <a:schemeClr val="bg1"/>
                          </a:solidFill>
                        </a:rPr>
                        <a:t>Drug Discovery</a:t>
                      </a:r>
                    </a:p>
                    <a:p>
                      <a:pPr marL="0" indent="0" algn="ctr">
                        <a:buFont typeface="Arial" panose="020B0604020202020204" pitchFamily="34" charset="0"/>
                        <a:buNone/>
                      </a:pPr>
                      <a:r>
                        <a:rPr lang="en-US" sz="1800" dirty="0">
                          <a:solidFill>
                            <a:schemeClr val="bg1"/>
                          </a:solidFill>
                        </a:rPr>
                        <a:t>Drug Repurposing</a:t>
                      </a:r>
                    </a:p>
                  </a:txBody>
                  <a:tcPr>
                    <a:noFill/>
                  </a:tcPr>
                </a:tc>
                <a:tc>
                  <a:txBody>
                    <a:bodyPr/>
                    <a:lstStyle/>
                    <a:p>
                      <a:pPr marL="0" indent="0" algn="ctr">
                        <a:buFont typeface="Arial" panose="020B0604020202020204" pitchFamily="34" charset="0"/>
                        <a:buNone/>
                      </a:pPr>
                      <a:r>
                        <a:rPr lang="en-US" sz="1800" dirty="0">
                          <a:solidFill>
                            <a:schemeClr val="bg1"/>
                          </a:solidFill>
                        </a:rPr>
                        <a:t>Stock Market Prediction</a:t>
                      </a:r>
                    </a:p>
                  </a:txBody>
                  <a:tcPr>
                    <a:noFill/>
                  </a:tcPr>
                </a:tc>
                <a:tc>
                  <a:txBody>
                    <a:bodyPr/>
                    <a:lstStyle/>
                    <a:p>
                      <a:pPr marL="0" indent="0" algn="ctr">
                        <a:buFont typeface="Arial" panose="020B0604020202020204" pitchFamily="34" charset="0"/>
                        <a:buNone/>
                      </a:pPr>
                      <a:r>
                        <a:rPr lang="en-US" sz="1800" dirty="0">
                          <a:solidFill>
                            <a:schemeClr val="bg1"/>
                          </a:solidFill>
                        </a:rPr>
                        <a:t>Particle Systems</a:t>
                      </a:r>
                    </a:p>
                    <a:p>
                      <a:pPr marL="0" indent="0" algn="ctr">
                        <a:buFont typeface="Arial" panose="020B0604020202020204" pitchFamily="34" charset="0"/>
                        <a:buNone/>
                      </a:pPr>
                      <a:r>
                        <a:rPr lang="en-US" sz="1800" dirty="0">
                          <a:solidFill>
                            <a:schemeClr val="bg1"/>
                          </a:solidFill>
                        </a:rPr>
                        <a:t>Thermodynamics</a:t>
                      </a:r>
                    </a:p>
                  </a:txBody>
                  <a:tcPr>
                    <a:noFill/>
                  </a:tcPr>
                </a:tc>
                <a:extLst>
                  <a:ext uri="{0D108BD9-81ED-4DB2-BD59-A6C34878D82A}">
                    <a16:rowId xmlns:a16="http://schemas.microsoft.com/office/drawing/2014/main" val="31607858"/>
                  </a:ext>
                </a:extLst>
              </a:tr>
            </a:tbl>
          </a:graphicData>
        </a:graphic>
      </p:graphicFrame>
      <p:sp>
        <p:nvSpPr>
          <p:cNvPr id="2" name="Title 1">
            <a:extLst>
              <a:ext uri="{FF2B5EF4-FFF2-40B4-BE49-F238E27FC236}">
                <a16:creationId xmlns:a16="http://schemas.microsoft.com/office/drawing/2014/main" id="{F043D944-4910-40C6-D712-9D2E39EA769B}"/>
              </a:ext>
            </a:extLst>
          </p:cNvPr>
          <p:cNvSpPr>
            <a:spLocks noGrp="1"/>
          </p:cNvSpPr>
          <p:nvPr>
            <p:ph type="title"/>
          </p:nvPr>
        </p:nvSpPr>
        <p:spPr/>
        <p:txBody>
          <a:bodyPr/>
          <a:lstStyle/>
          <a:p>
            <a:r>
              <a:rPr lang="en-US" dirty="0"/>
              <a:t>Common graph data use cases</a:t>
            </a:r>
          </a:p>
        </p:txBody>
      </p:sp>
      <p:sp>
        <p:nvSpPr>
          <p:cNvPr id="4" name="Text Placeholder 3">
            <a:extLst>
              <a:ext uri="{FF2B5EF4-FFF2-40B4-BE49-F238E27FC236}">
                <a16:creationId xmlns:a16="http://schemas.microsoft.com/office/drawing/2014/main" id="{73BDD260-19EF-464A-3C5E-7772E67D2910}"/>
              </a:ext>
            </a:extLst>
          </p:cNvPr>
          <p:cNvSpPr>
            <a:spLocks noGrp="1"/>
          </p:cNvSpPr>
          <p:nvPr>
            <p:ph type="body" sz="quarter" idx="10"/>
          </p:nvPr>
        </p:nvSpPr>
        <p:spPr/>
        <p:txBody>
          <a:bodyPr/>
          <a:lstStyle/>
          <a:p>
            <a:r>
              <a:rPr lang="en-US" dirty="0"/>
              <a:t>Usage Extends Across Industries</a:t>
            </a:r>
          </a:p>
        </p:txBody>
      </p:sp>
      <p:pic>
        <p:nvPicPr>
          <p:cNvPr id="8" name="Content Placeholder 6">
            <a:extLst>
              <a:ext uri="{FF2B5EF4-FFF2-40B4-BE49-F238E27FC236}">
                <a16:creationId xmlns:a16="http://schemas.microsoft.com/office/drawing/2014/main" id="{AFE46842-0C52-A9D9-78F1-909BBD2D6D5D}"/>
              </a:ext>
            </a:extLst>
          </p:cNvPr>
          <p:cNvPicPr>
            <a:picLocks noChangeAspect="1"/>
          </p:cNvPicPr>
          <p:nvPr/>
        </p:nvPicPr>
        <p:blipFill>
          <a:blip r:embed="rId2"/>
          <a:stretch>
            <a:fillRect/>
          </a:stretch>
        </p:blipFill>
        <p:spPr bwMode="auto">
          <a:xfrm>
            <a:off x="1032180" y="4345118"/>
            <a:ext cx="3803691" cy="3803691"/>
          </a:xfrm>
          <a:prstGeom prst="rect">
            <a:avLst/>
          </a:prstGeom>
          <a:noFill/>
          <a:ln w="9525">
            <a:noFill/>
            <a:miter lim="800000"/>
            <a:headEnd/>
            <a:tailEnd/>
          </a:ln>
        </p:spPr>
      </p:pic>
      <p:pic>
        <p:nvPicPr>
          <p:cNvPr id="47" name="Picture 46">
            <a:extLst>
              <a:ext uri="{FF2B5EF4-FFF2-40B4-BE49-F238E27FC236}">
                <a16:creationId xmlns:a16="http://schemas.microsoft.com/office/drawing/2014/main" id="{65E9B124-630F-5F9D-4126-DB68E7F30CD4}"/>
              </a:ext>
            </a:extLst>
          </p:cNvPr>
          <p:cNvPicPr>
            <a:picLocks noChangeAspect="1"/>
          </p:cNvPicPr>
          <p:nvPr/>
        </p:nvPicPr>
        <p:blipFill>
          <a:blip r:embed="rId3"/>
          <a:stretch>
            <a:fillRect/>
          </a:stretch>
        </p:blipFill>
        <p:spPr>
          <a:xfrm>
            <a:off x="5175210" y="4245473"/>
            <a:ext cx="3803691" cy="4002980"/>
          </a:xfrm>
          <a:prstGeom prst="rect">
            <a:avLst/>
          </a:prstGeom>
        </p:spPr>
      </p:pic>
      <p:pic>
        <p:nvPicPr>
          <p:cNvPr id="52" name="Picture 51" descr="Topological Characteristics of the Hong Kong Stock Market: A Test-based  P-threshold Approach to Understanding Network Complexity | Scientific  Reports">
            <a:extLst>
              <a:ext uri="{FF2B5EF4-FFF2-40B4-BE49-F238E27FC236}">
                <a16:creationId xmlns:a16="http://schemas.microsoft.com/office/drawing/2014/main" id="{1BFE097D-4993-3109-475E-B93BA87D1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2265" y="4275759"/>
            <a:ext cx="3965562" cy="3942408"/>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EAFA1CB4-44D6-44A9-7720-9A7AB4450C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26729" y="4273350"/>
            <a:ext cx="3803691" cy="3947227"/>
          </a:xfrm>
          <a:prstGeom prst="rect">
            <a:avLst/>
          </a:prstGeom>
        </p:spPr>
      </p:pic>
    </p:spTree>
    <p:extLst>
      <p:ext uri="{BB962C8B-B14F-4D97-AF65-F5344CB8AC3E}">
        <p14:creationId xmlns:p14="http://schemas.microsoft.com/office/powerpoint/2010/main" val="417802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D669-9E2F-0EE9-E8B1-86634EAE7C82}"/>
              </a:ext>
            </a:extLst>
          </p:cNvPr>
          <p:cNvSpPr>
            <a:spLocks noGrp="1"/>
          </p:cNvSpPr>
          <p:nvPr>
            <p:ph type="title"/>
          </p:nvPr>
        </p:nvSpPr>
        <p:spPr/>
        <p:txBody>
          <a:bodyPr/>
          <a:lstStyle/>
          <a:p>
            <a:r>
              <a:rPr lang="en-US" dirty="0"/>
              <a:t>Images - Grid Graphs</a:t>
            </a:r>
          </a:p>
        </p:txBody>
      </p:sp>
      <p:sp>
        <p:nvSpPr>
          <p:cNvPr id="4" name="Text Placeholder 3">
            <a:extLst>
              <a:ext uri="{FF2B5EF4-FFF2-40B4-BE49-F238E27FC236}">
                <a16:creationId xmlns:a16="http://schemas.microsoft.com/office/drawing/2014/main" id="{A7887EFB-9621-74B0-BFB4-8B5EFC506F58}"/>
              </a:ext>
            </a:extLst>
          </p:cNvPr>
          <p:cNvSpPr>
            <a:spLocks noGrp="1"/>
          </p:cNvSpPr>
          <p:nvPr>
            <p:ph type="body" sz="quarter" idx="10"/>
          </p:nvPr>
        </p:nvSpPr>
        <p:spPr/>
        <p:txBody>
          <a:bodyPr/>
          <a:lstStyle/>
          <a:p>
            <a:r>
              <a:rPr lang="en-US" dirty="0"/>
              <a:t>Treating Images as Graphs Could Present Some Challenges</a:t>
            </a:r>
          </a:p>
        </p:txBody>
      </p:sp>
      <p:pic>
        <p:nvPicPr>
          <p:cNvPr id="53" name="Picture 52">
            <a:extLst>
              <a:ext uri="{FF2B5EF4-FFF2-40B4-BE49-F238E27FC236}">
                <a16:creationId xmlns:a16="http://schemas.microsoft.com/office/drawing/2014/main" id="{5A70F3BB-3602-32B0-1805-82F72B4E3D0B}"/>
              </a:ext>
            </a:extLst>
          </p:cNvPr>
          <p:cNvPicPr>
            <a:picLocks noChangeAspect="1"/>
          </p:cNvPicPr>
          <p:nvPr/>
        </p:nvPicPr>
        <p:blipFill>
          <a:blip r:embed="rId2"/>
          <a:stretch>
            <a:fillRect/>
          </a:stretch>
        </p:blipFill>
        <p:spPr>
          <a:xfrm>
            <a:off x="4338925" y="3010598"/>
            <a:ext cx="9610150" cy="6407721"/>
          </a:xfrm>
          <a:prstGeom prst="rect">
            <a:avLst/>
          </a:prstGeom>
        </p:spPr>
      </p:pic>
    </p:spTree>
    <p:extLst>
      <p:ext uri="{BB962C8B-B14F-4D97-AF65-F5344CB8AC3E}">
        <p14:creationId xmlns:p14="http://schemas.microsoft.com/office/powerpoint/2010/main" val="120408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101</a:t>
            </a:r>
          </a:p>
        </p:txBody>
      </p:sp>
    </p:spTree>
    <p:extLst>
      <p:ext uri="{BB962C8B-B14F-4D97-AF65-F5344CB8AC3E}">
        <p14:creationId xmlns:p14="http://schemas.microsoft.com/office/powerpoint/2010/main" val="415729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Rounded Corners 145">
            <a:extLst>
              <a:ext uri="{FF2B5EF4-FFF2-40B4-BE49-F238E27FC236}">
                <a16:creationId xmlns:a16="http://schemas.microsoft.com/office/drawing/2014/main" id="{16AD9A57-ECCF-17EB-E584-C420EBDFE189}"/>
              </a:ext>
            </a:extLst>
          </p:cNvPr>
          <p:cNvSpPr/>
          <p:nvPr/>
        </p:nvSpPr>
        <p:spPr>
          <a:xfrm>
            <a:off x="4139639" y="2689333"/>
            <a:ext cx="10008722" cy="7021775"/>
          </a:xfrm>
          <a:prstGeom prst="roundRect">
            <a:avLst/>
          </a:prstGeom>
          <a:solidFill>
            <a:srgbClr val="FFD000">
              <a:alpha val="16109"/>
            </a:srgb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2" name="Title 1">
            <a:extLst>
              <a:ext uri="{FF2B5EF4-FFF2-40B4-BE49-F238E27FC236}">
                <a16:creationId xmlns:a16="http://schemas.microsoft.com/office/drawing/2014/main" id="{3721236F-6FC7-EDB1-F67C-92EA9101B8F0}"/>
              </a:ext>
            </a:extLst>
          </p:cNvPr>
          <p:cNvSpPr>
            <a:spLocks noGrp="1"/>
          </p:cNvSpPr>
          <p:nvPr>
            <p:ph type="title"/>
          </p:nvPr>
        </p:nvSpPr>
        <p:spPr/>
        <p:txBody>
          <a:bodyPr/>
          <a:lstStyle/>
          <a:p>
            <a:r>
              <a:rPr lang="en-US" dirty="0"/>
              <a:t>Anatomy of a graph</a:t>
            </a:r>
          </a:p>
        </p:txBody>
      </p:sp>
      <p:sp>
        <p:nvSpPr>
          <p:cNvPr id="4" name="Text Placeholder 3">
            <a:extLst>
              <a:ext uri="{FF2B5EF4-FFF2-40B4-BE49-F238E27FC236}">
                <a16:creationId xmlns:a16="http://schemas.microsoft.com/office/drawing/2014/main" id="{8D65FC3D-0D8F-AD53-849E-965AAD68984C}"/>
              </a:ext>
            </a:extLst>
          </p:cNvPr>
          <p:cNvSpPr>
            <a:spLocks noGrp="1"/>
          </p:cNvSpPr>
          <p:nvPr>
            <p:ph type="body" sz="quarter" idx="10"/>
          </p:nvPr>
        </p:nvSpPr>
        <p:spPr/>
        <p:txBody>
          <a:bodyPr/>
          <a:lstStyle/>
          <a:p>
            <a:r>
              <a:rPr lang="en-US" dirty="0"/>
              <a:t> </a:t>
            </a:r>
          </a:p>
        </p:txBody>
      </p:sp>
      <p:sp>
        <p:nvSpPr>
          <p:cNvPr id="11" name="Title 1">
            <a:extLst>
              <a:ext uri="{FF2B5EF4-FFF2-40B4-BE49-F238E27FC236}">
                <a16:creationId xmlns:a16="http://schemas.microsoft.com/office/drawing/2014/main" id="{2173DDE2-6CD1-3396-7AF8-C3FBEC60D212}"/>
              </a:ext>
            </a:extLst>
          </p:cNvPr>
          <p:cNvSpPr txBox="1">
            <a:spLocks/>
          </p:cNvSpPr>
          <p:nvPr/>
        </p:nvSpPr>
        <p:spPr bwMode="auto">
          <a:xfrm>
            <a:off x="-81037" y="3698704"/>
            <a:ext cx="7156751" cy="9236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7500"/>
          </a:bodyPr>
          <a:lstStyle>
            <a:lvl1pPr algn="ctr" rtl="0" eaLnBrk="1" fontAlgn="base" hangingPunct="1">
              <a:lnSpc>
                <a:spcPct val="90000"/>
              </a:lnSpc>
              <a:spcBef>
                <a:spcPct val="0"/>
              </a:spcBef>
              <a:spcAft>
                <a:spcPct val="0"/>
              </a:spcAft>
              <a:defRPr sz="48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a:lstStyle>
          <a:p>
            <a:pPr defTabSz="914400"/>
            <a:r>
              <a:rPr lang="en-DE" sz="4000" kern="0" dirty="0">
                <a:solidFill>
                  <a:schemeClr val="accent6">
                    <a:lumMod val="75000"/>
                  </a:schemeClr>
                </a:solidFill>
              </a:rPr>
              <a:t>Nodes (Vertices)</a:t>
            </a:r>
          </a:p>
        </p:txBody>
      </p:sp>
      <p:cxnSp>
        <p:nvCxnSpPr>
          <p:cNvPr id="13" name="Straight Arrow Connector 12">
            <a:extLst>
              <a:ext uri="{FF2B5EF4-FFF2-40B4-BE49-F238E27FC236}">
                <a16:creationId xmlns:a16="http://schemas.microsoft.com/office/drawing/2014/main" id="{B0EC01D6-FE3F-3B75-0D67-B1AA06CC8D9B}"/>
              </a:ext>
            </a:extLst>
          </p:cNvPr>
          <p:cNvCxnSpPr>
            <a:cxnSpLocks/>
            <a:stCxn id="6" idx="6"/>
            <a:endCxn id="5" idx="2"/>
          </p:cNvCxnSpPr>
          <p:nvPr/>
        </p:nvCxnSpPr>
        <p:spPr>
          <a:xfrm flipV="1">
            <a:off x="5969870" y="3985831"/>
            <a:ext cx="2495191" cy="1578462"/>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19AD4C0-CF39-4515-EED0-BE7F53915572}"/>
              </a:ext>
            </a:extLst>
          </p:cNvPr>
          <p:cNvCxnSpPr>
            <a:cxnSpLocks/>
            <a:stCxn id="7" idx="2"/>
            <a:endCxn id="5" idx="6"/>
          </p:cNvCxnSpPr>
          <p:nvPr/>
        </p:nvCxnSpPr>
        <p:spPr>
          <a:xfrm flipH="1" flipV="1">
            <a:off x="9836661" y="3985831"/>
            <a:ext cx="2495191" cy="1578462"/>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A8F874B-A180-9A61-65DA-B8FF1CF4D369}"/>
              </a:ext>
            </a:extLst>
          </p:cNvPr>
          <p:cNvCxnSpPr>
            <a:cxnSpLocks/>
            <a:stCxn id="8" idx="6"/>
            <a:endCxn id="7" idx="2"/>
          </p:cNvCxnSpPr>
          <p:nvPr/>
        </p:nvCxnSpPr>
        <p:spPr>
          <a:xfrm flipV="1">
            <a:off x="9836661" y="5564293"/>
            <a:ext cx="2495191" cy="1578462"/>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4B68BA-3617-2497-7C85-BD712F9D145D}"/>
              </a:ext>
            </a:extLst>
          </p:cNvPr>
          <p:cNvCxnSpPr>
            <a:cxnSpLocks/>
            <a:stCxn id="8" idx="2"/>
            <a:endCxn id="9" idx="6"/>
          </p:cNvCxnSpPr>
          <p:nvPr/>
        </p:nvCxnSpPr>
        <p:spPr>
          <a:xfrm flipH="1">
            <a:off x="5969870" y="7142755"/>
            <a:ext cx="2495191" cy="1578462"/>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AF97A54-0ED7-3547-41AF-219F6CFFAC50}"/>
              </a:ext>
            </a:extLst>
          </p:cNvPr>
          <p:cNvCxnSpPr>
            <a:cxnSpLocks/>
            <a:stCxn id="8" idx="6"/>
            <a:endCxn id="10" idx="2"/>
          </p:cNvCxnSpPr>
          <p:nvPr/>
        </p:nvCxnSpPr>
        <p:spPr>
          <a:xfrm>
            <a:off x="9836661" y="7142755"/>
            <a:ext cx="2495191" cy="1578462"/>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AB802D86-FD2A-959A-0464-E738EE112A79}"/>
              </a:ext>
            </a:extLst>
          </p:cNvPr>
          <p:cNvGrpSpPr/>
          <p:nvPr/>
        </p:nvGrpSpPr>
        <p:grpSpPr>
          <a:xfrm rot="5400000">
            <a:off x="5148392" y="3987313"/>
            <a:ext cx="274320" cy="1368636"/>
            <a:chOff x="7439025" y="3276600"/>
            <a:chExt cx="480131" cy="2336097"/>
          </a:xfrm>
        </p:grpSpPr>
        <p:sp>
          <p:nvSpPr>
            <p:cNvPr id="81" name="Rectangle 80">
              <a:extLst>
                <a:ext uri="{FF2B5EF4-FFF2-40B4-BE49-F238E27FC236}">
                  <a16:creationId xmlns:a16="http://schemas.microsoft.com/office/drawing/2014/main" id="{5FF29E47-015B-C1DC-AAD6-C055CE9DDC83}"/>
                </a:ext>
              </a:extLst>
            </p:cNvPr>
            <p:cNvSpPr/>
            <p:nvPr/>
          </p:nvSpPr>
          <p:spPr>
            <a:xfrm>
              <a:off x="7439025" y="3276600"/>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2" name="Rectangle 81">
              <a:extLst>
                <a:ext uri="{FF2B5EF4-FFF2-40B4-BE49-F238E27FC236}">
                  <a16:creationId xmlns:a16="http://schemas.microsoft.com/office/drawing/2014/main" id="{FA22161E-372D-2DAD-C802-4C3BD2F50E4A}"/>
                </a:ext>
              </a:extLst>
            </p:cNvPr>
            <p:cNvSpPr/>
            <p:nvPr/>
          </p:nvSpPr>
          <p:spPr>
            <a:xfrm>
              <a:off x="7439025" y="3756731"/>
              <a:ext cx="480131" cy="48013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3" name="Rectangle 82">
              <a:extLst>
                <a:ext uri="{FF2B5EF4-FFF2-40B4-BE49-F238E27FC236}">
                  <a16:creationId xmlns:a16="http://schemas.microsoft.com/office/drawing/2014/main" id="{043118EE-F67D-CA69-0F5E-7A05D6E78084}"/>
                </a:ext>
              </a:extLst>
            </p:cNvPr>
            <p:cNvSpPr/>
            <p:nvPr/>
          </p:nvSpPr>
          <p:spPr>
            <a:xfrm>
              <a:off x="7439025" y="4204583"/>
              <a:ext cx="480131" cy="4801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4" name="Rectangle 83">
              <a:extLst>
                <a:ext uri="{FF2B5EF4-FFF2-40B4-BE49-F238E27FC236}">
                  <a16:creationId xmlns:a16="http://schemas.microsoft.com/office/drawing/2014/main" id="{865244E9-455F-4A88-1DF3-9907C41FB247}"/>
                </a:ext>
              </a:extLst>
            </p:cNvPr>
            <p:cNvSpPr/>
            <p:nvPr/>
          </p:nvSpPr>
          <p:spPr>
            <a:xfrm>
              <a:off x="7439025" y="4677116"/>
              <a:ext cx="480131" cy="48013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5" name="Rectangle 84">
              <a:extLst>
                <a:ext uri="{FF2B5EF4-FFF2-40B4-BE49-F238E27FC236}">
                  <a16:creationId xmlns:a16="http://schemas.microsoft.com/office/drawing/2014/main" id="{F8D20C6E-F5D8-FCB1-9DED-7F9358C052AB}"/>
                </a:ext>
              </a:extLst>
            </p:cNvPr>
            <p:cNvSpPr/>
            <p:nvPr/>
          </p:nvSpPr>
          <p:spPr>
            <a:xfrm>
              <a:off x="7439025" y="5132566"/>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grpSp>
        <p:nvGrpSpPr>
          <p:cNvPr id="86" name="Group 85">
            <a:extLst>
              <a:ext uri="{FF2B5EF4-FFF2-40B4-BE49-F238E27FC236}">
                <a16:creationId xmlns:a16="http://schemas.microsoft.com/office/drawing/2014/main" id="{86BB47B4-6FF8-7868-07CC-1C7BC13B7BFE}"/>
              </a:ext>
            </a:extLst>
          </p:cNvPr>
          <p:cNvGrpSpPr/>
          <p:nvPr/>
        </p:nvGrpSpPr>
        <p:grpSpPr>
          <a:xfrm rot="5400000">
            <a:off x="7526455" y="4563718"/>
            <a:ext cx="274320" cy="822960"/>
            <a:chOff x="8388431" y="6351285"/>
            <a:chExt cx="152400" cy="446954"/>
          </a:xfrm>
        </p:grpSpPr>
        <p:sp>
          <p:nvSpPr>
            <p:cNvPr id="87" name="Rectangle 86">
              <a:extLst>
                <a:ext uri="{FF2B5EF4-FFF2-40B4-BE49-F238E27FC236}">
                  <a16:creationId xmlns:a16="http://schemas.microsoft.com/office/drawing/2014/main" id="{5BFE98FC-9860-3000-A5C1-90B9F2D0201D}"/>
                </a:ext>
              </a:extLst>
            </p:cNvPr>
            <p:cNvSpPr/>
            <p:nvPr/>
          </p:nvSpPr>
          <p:spPr>
            <a:xfrm>
              <a:off x="8388431" y="6351285"/>
              <a:ext cx="152400"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8" name="Rectangle 87">
              <a:extLst>
                <a:ext uri="{FF2B5EF4-FFF2-40B4-BE49-F238E27FC236}">
                  <a16:creationId xmlns:a16="http://schemas.microsoft.com/office/drawing/2014/main" id="{8FDD5215-C484-A841-F642-2700DB016A84}"/>
                </a:ext>
              </a:extLst>
            </p:cNvPr>
            <p:cNvSpPr/>
            <p:nvPr/>
          </p:nvSpPr>
          <p:spPr>
            <a:xfrm>
              <a:off x="8388431" y="6503685"/>
              <a:ext cx="152400" cy="152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9" name="Rectangle 88">
              <a:extLst>
                <a:ext uri="{FF2B5EF4-FFF2-40B4-BE49-F238E27FC236}">
                  <a16:creationId xmlns:a16="http://schemas.microsoft.com/office/drawing/2014/main" id="{EEA3367E-6139-2F5A-0371-A2BB141A3F3C}"/>
                </a:ext>
              </a:extLst>
            </p:cNvPr>
            <p:cNvSpPr/>
            <p:nvPr/>
          </p:nvSpPr>
          <p:spPr>
            <a:xfrm>
              <a:off x="8388431" y="6645839"/>
              <a:ext cx="152400" cy="152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grpSp>
        <p:nvGrpSpPr>
          <p:cNvPr id="90" name="Group 89">
            <a:extLst>
              <a:ext uri="{FF2B5EF4-FFF2-40B4-BE49-F238E27FC236}">
                <a16:creationId xmlns:a16="http://schemas.microsoft.com/office/drawing/2014/main" id="{0B259759-AE03-07A5-08F8-9EFA53F3E6EC}"/>
              </a:ext>
            </a:extLst>
          </p:cNvPr>
          <p:cNvGrpSpPr/>
          <p:nvPr/>
        </p:nvGrpSpPr>
        <p:grpSpPr>
          <a:xfrm rot="5400000">
            <a:off x="9015183" y="2428279"/>
            <a:ext cx="274320" cy="1368636"/>
            <a:chOff x="7439025" y="3276600"/>
            <a:chExt cx="480131" cy="2336097"/>
          </a:xfrm>
        </p:grpSpPr>
        <p:sp>
          <p:nvSpPr>
            <p:cNvPr id="91" name="Rectangle 90">
              <a:extLst>
                <a:ext uri="{FF2B5EF4-FFF2-40B4-BE49-F238E27FC236}">
                  <a16:creationId xmlns:a16="http://schemas.microsoft.com/office/drawing/2014/main" id="{8970D993-2CE5-AE96-A79C-4ECC3A03FE9B}"/>
                </a:ext>
              </a:extLst>
            </p:cNvPr>
            <p:cNvSpPr/>
            <p:nvPr/>
          </p:nvSpPr>
          <p:spPr>
            <a:xfrm>
              <a:off x="7439025" y="3276600"/>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92" name="Rectangle 91">
              <a:extLst>
                <a:ext uri="{FF2B5EF4-FFF2-40B4-BE49-F238E27FC236}">
                  <a16:creationId xmlns:a16="http://schemas.microsoft.com/office/drawing/2014/main" id="{A0D10FD3-16A6-FD12-BD2E-2361B3DA97F7}"/>
                </a:ext>
              </a:extLst>
            </p:cNvPr>
            <p:cNvSpPr/>
            <p:nvPr/>
          </p:nvSpPr>
          <p:spPr>
            <a:xfrm>
              <a:off x="7439025" y="3756731"/>
              <a:ext cx="480131" cy="48013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93" name="Rectangle 92">
              <a:extLst>
                <a:ext uri="{FF2B5EF4-FFF2-40B4-BE49-F238E27FC236}">
                  <a16:creationId xmlns:a16="http://schemas.microsoft.com/office/drawing/2014/main" id="{BAD487D7-95AA-5770-93F1-EE83457C65F9}"/>
                </a:ext>
              </a:extLst>
            </p:cNvPr>
            <p:cNvSpPr/>
            <p:nvPr/>
          </p:nvSpPr>
          <p:spPr>
            <a:xfrm>
              <a:off x="7439025" y="4204583"/>
              <a:ext cx="480131" cy="4801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94" name="Rectangle 93">
              <a:extLst>
                <a:ext uri="{FF2B5EF4-FFF2-40B4-BE49-F238E27FC236}">
                  <a16:creationId xmlns:a16="http://schemas.microsoft.com/office/drawing/2014/main" id="{1FF89A5F-76E3-DCA7-643B-4D0DCEB9E9EF}"/>
                </a:ext>
              </a:extLst>
            </p:cNvPr>
            <p:cNvSpPr/>
            <p:nvPr/>
          </p:nvSpPr>
          <p:spPr>
            <a:xfrm>
              <a:off x="7439025" y="4677116"/>
              <a:ext cx="480131" cy="48013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95" name="Rectangle 94">
              <a:extLst>
                <a:ext uri="{FF2B5EF4-FFF2-40B4-BE49-F238E27FC236}">
                  <a16:creationId xmlns:a16="http://schemas.microsoft.com/office/drawing/2014/main" id="{E33F3884-65AA-72FD-5251-22F962DA1A6F}"/>
                </a:ext>
              </a:extLst>
            </p:cNvPr>
            <p:cNvSpPr/>
            <p:nvPr/>
          </p:nvSpPr>
          <p:spPr>
            <a:xfrm>
              <a:off x="7439025" y="5132566"/>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grpSp>
        <p:nvGrpSpPr>
          <p:cNvPr id="96" name="Group 95">
            <a:extLst>
              <a:ext uri="{FF2B5EF4-FFF2-40B4-BE49-F238E27FC236}">
                <a16:creationId xmlns:a16="http://schemas.microsoft.com/office/drawing/2014/main" id="{99D60376-FD7B-437B-5731-3C47A9ABD5A1}"/>
              </a:ext>
            </a:extLst>
          </p:cNvPr>
          <p:cNvGrpSpPr/>
          <p:nvPr/>
        </p:nvGrpSpPr>
        <p:grpSpPr>
          <a:xfrm rot="5400000">
            <a:off x="10324417" y="4534471"/>
            <a:ext cx="274320" cy="822960"/>
            <a:chOff x="8388431" y="6351285"/>
            <a:chExt cx="152400" cy="446954"/>
          </a:xfrm>
        </p:grpSpPr>
        <p:sp>
          <p:nvSpPr>
            <p:cNvPr id="97" name="Rectangle 96">
              <a:extLst>
                <a:ext uri="{FF2B5EF4-FFF2-40B4-BE49-F238E27FC236}">
                  <a16:creationId xmlns:a16="http://schemas.microsoft.com/office/drawing/2014/main" id="{D4B87F40-F034-6A01-9C9E-843050EA6E61}"/>
                </a:ext>
              </a:extLst>
            </p:cNvPr>
            <p:cNvSpPr/>
            <p:nvPr/>
          </p:nvSpPr>
          <p:spPr>
            <a:xfrm>
              <a:off x="8388431" y="6351285"/>
              <a:ext cx="152400"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98" name="Rectangle 97">
              <a:extLst>
                <a:ext uri="{FF2B5EF4-FFF2-40B4-BE49-F238E27FC236}">
                  <a16:creationId xmlns:a16="http://schemas.microsoft.com/office/drawing/2014/main" id="{5FAE5A6B-1D94-1433-7945-41EBFBB0AD6B}"/>
                </a:ext>
              </a:extLst>
            </p:cNvPr>
            <p:cNvSpPr/>
            <p:nvPr/>
          </p:nvSpPr>
          <p:spPr>
            <a:xfrm>
              <a:off x="8388431" y="6503685"/>
              <a:ext cx="152400" cy="152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99" name="Rectangle 98">
              <a:extLst>
                <a:ext uri="{FF2B5EF4-FFF2-40B4-BE49-F238E27FC236}">
                  <a16:creationId xmlns:a16="http://schemas.microsoft.com/office/drawing/2014/main" id="{27B8DE51-F099-126D-45DE-2B4A723A897C}"/>
                </a:ext>
              </a:extLst>
            </p:cNvPr>
            <p:cNvSpPr/>
            <p:nvPr/>
          </p:nvSpPr>
          <p:spPr>
            <a:xfrm>
              <a:off x="8388431" y="6645839"/>
              <a:ext cx="152400" cy="152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grpSp>
        <p:nvGrpSpPr>
          <p:cNvPr id="100" name="Group 99">
            <a:extLst>
              <a:ext uri="{FF2B5EF4-FFF2-40B4-BE49-F238E27FC236}">
                <a16:creationId xmlns:a16="http://schemas.microsoft.com/office/drawing/2014/main" id="{1C3D2437-F65C-B7AD-8382-B43C9B2E2C97}"/>
              </a:ext>
            </a:extLst>
          </p:cNvPr>
          <p:cNvGrpSpPr/>
          <p:nvPr/>
        </p:nvGrpSpPr>
        <p:grpSpPr>
          <a:xfrm rot="5400000">
            <a:off x="12878207" y="4016560"/>
            <a:ext cx="274320" cy="1368636"/>
            <a:chOff x="7439025" y="3276600"/>
            <a:chExt cx="480131" cy="2336097"/>
          </a:xfrm>
        </p:grpSpPr>
        <p:sp>
          <p:nvSpPr>
            <p:cNvPr id="101" name="Rectangle 100">
              <a:extLst>
                <a:ext uri="{FF2B5EF4-FFF2-40B4-BE49-F238E27FC236}">
                  <a16:creationId xmlns:a16="http://schemas.microsoft.com/office/drawing/2014/main" id="{6A6B5316-E013-C62A-C807-1C11B4BFFC3D}"/>
                </a:ext>
              </a:extLst>
            </p:cNvPr>
            <p:cNvSpPr/>
            <p:nvPr/>
          </p:nvSpPr>
          <p:spPr>
            <a:xfrm>
              <a:off x="7439025" y="3276600"/>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2" name="Rectangle 101">
              <a:extLst>
                <a:ext uri="{FF2B5EF4-FFF2-40B4-BE49-F238E27FC236}">
                  <a16:creationId xmlns:a16="http://schemas.microsoft.com/office/drawing/2014/main" id="{91CF6F81-1848-7933-0489-E38174141971}"/>
                </a:ext>
              </a:extLst>
            </p:cNvPr>
            <p:cNvSpPr/>
            <p:nvPr/>
          </p:nvSpPr>
          <p:spPr>
            <a:xfrm>
              <a:off x="7439025" y="3756731"/>
              <a:ext cx="480131" cy="48013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3" name="Rectangle 102">
              <a:extLst>
                <a:ext uri="{FF2B5EF4-FFF2-40B4-BE49-F238E27FC236}">
                  <a16:creationId xmlns:a16="http://schemas.microsoft.com/office/drawing/2014/main" id="{8F6259F0-688E-DE69-AA91-73A334E43B68}"/>
                </a:ext>
              </a:extLst>
            </p:cNvPr>
            <p:cNvSpPr/>
            <p:nvPr/>
          </p:nvSpPr>
          <p:spPr>
            <a:xfrm>
              <a:off x="7439025" y="4204583"/>
              <a:ext cx="480131" cy="4801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4" name="Rectangle 103">
              <a:extLst>
                <a:ext uri="{FF2B5EF4-FFF2-40B4-BE49-F238E27FC236}">
                  <a16:creationId xmlns:a16="http://schemas.microsoft.com/office/drawing/2014/main" id="{991E1388-1694-5A84-F298-EC0EC199BB8B}"/>
                </a:ext>
              </a:extLst>
            </p:cNvPr>
            <p:cNvSpPr/>
            <p:nvPr/>
          </p:nvSpPr>
          <p:spPr>
            <a:xfrm>
              <a:off x="7439025" y="4677116"/>
              <a:ext cx="480131" cy="48013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5" name="Rectangle 104">
              <a:extLst>
                <a:ext uri="{FF2B5EF4-FFF2-40B4-BE49-F238E27FC236}">
                  <a16:creationId xmlns:a16="http://schemas.microsoft.com/office/drawing/2014/main" id="{A2744F11-5546-F15C-45AF-D692379E7BA8}"/>
                </a:ext>
              </a:extLst>
            </p:cNvPr>
            <p:cNvSpPr/>
            <p:nvPr/>
          </p:nvSpPr>
          <p:spPr>
            <a:xfrm>
              <a:off x="7439025" y="5132566"/>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grpSp>
        <p:nvGrpSpPr>
          <p:cNvPr id="106" name="Group 105">
            <a:extLst>
              <a:ext uri="{FF2B5EF4-FFF2-40B4-BE49-F238E27FC236}">
                <a16:creationId xmlns:a16="http://schemas.microsoft.com/office/drawing/2014/main" id="{D3540A5F-0163-E8A1-C227-449050140862}"/>
              </a:ext>
            </a:extLst>
          </p:cNvPr>
          <p:cNvGrpSpPr/>
          <p:nvPr/>
        </p:nvGrpSpPr>
        <p:grpSpPr>
          <a:xfrm rot="5400000">
            <a:off x="12878207" y="7184692"/>
            <a:ext cx="274320" cy="1368636"/>
            <a:chOff x="7439025" y="3276600"/>
            <a:chExt cx="480131" cy="2336097"/>
          </a:xfrm>
        </p:grpSpPr>
        <p:sp>
          <p:nvSpPr>
            <p:cNvPr id="107" name="Rectangle 106">
              <a:extLst>
                <a:ext uri="{FF2B5EF4-FFF2-40B4-BE49-F238E27FC236}">
                  <a16:creationId xmlns:a16="http://schemas.microsoft.com/office/drawing/2014/main" id="{4936FCB7-9976-6CAB-562D-7E1E9A1F4138}"/>
                </a:ext>
              </a:extLst>
            </p:cNvPr>
            <p:cNvSpPr/>
            <p:nvPr/>
          </p:nvSpPr>
          <p:spPr>
            <a:xfrm>
              <a:off x="7439025" y="3276600"/>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8" name="Rectangle 107">
              <a:extLst>
                <a:ext uri="{FF2B5EF4-FFF2-40B4-BE49-F238E27FC236}">
                  <a16:creationId xmlns:a16="http://schemas.microsoft.com/office/drawing/2014/main" id="{15B76B49-BFF3-9611-FF12-69AA4B49653C}"/>
                </a:ext>
              </a:extLst>
            </p:cNvPr>
            <p:cNvSpPr/>
            <p:nvPr/>
          </p:nvSpPr>
          <p:spPr>
            <a:xfrm>
              <a:off x="7439025" y="3756731"/>
              <a:ext cx="480131" cy="48013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9" name="Rectangle 108">
              <a:extLst>
                <a:ext uri="{FF2B5EF4-FFF2-40B4-BE49-F238E27FC236}">
                  <a16:creationId xmlns:a16="http://schemas.microsoft.com/office/drawing/2014/main" id="{7B555530-4589-C075-A5EA-0E59C468EC96}"/>
                </a:ext>
              </a:extLst>
            </p:cNvPr>
            <p:cNvSpPr/>
            <p:nvPr/>
          </p:nvSpPr>
          <p:spPr>
            <a:xfrm>
              <a:off x="7439025" y="4204583"/>
              <a:ext cx="480131" cy="4801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0" name="Rectangle 109">
              <a:extLst>
                <a:ext uri="{FF2B5EF4-FFF2-40B4-BE49-F238E27FC236}">
                  <a16:creationId xmlns:a16="http://schemas.microsoft.com/office/drawing/2014/main" id="{E7871321-D499-3254-5AAE-F613F0F261EA}"/>
                </a:ext>
              </a:extLst>
            </p:cNvPr>
            <p:cNvSpPr/>
            <p:nvPr/>
          </p:nvSpPr>
          <p:spPr>
            <a:xfrm>
              <a:off x="7439025" y="4677116"/>
              <a:ext cx="480131" cy="48013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1" name="Rectangle 110">
              <a:extLst>
                <a:ext uri="{FF2B5EF4-FFF2-40B4-BE49-F238E27FC236}">
                  <a16:creationId xmlns:a16="http://schemas.microsoft.com/office/drawing/2014/main" id="{BCD35015-7CD8-215B-925D-9F3AB6877340}"/>
                </a:ext>
              </a:extLst>
            </p:cNvPr>
            <p:cNvSpPr/>
            <p:nvPr/>
          </p:nvSpPr>
          <p:spPr>
            <a:xfrm>
              <a:off x="7439025" y="5132566"/>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grpSp>
        <p:nvGrpSpPr>
          <p:cNvPr id="112" name="Group 111">
            <a:extLst>
              <a:ext uri="{FF2B5EF4-FFF2-40B4-BE49-F238E27FC236}">
                <a16:creationId xmlns:a16="http://schemas.microsoft.com/office/drawing/2014/main" id="{C2565927-7809-2A77-19D1-5F9207074CE5}"/>
              </a:ext>
            </a:extLst>
          </p:cNvPr>
          <p:cNvGrpSpPr/>
          <p:nvPr/>
        </p:nvGrpSpPr>
        <p:grpSpPr>
          <a:xfrm rot="5400000">
            <a:off x="9015183" y="5591175"/>
            <a:ext cx="274320" cy="1368636"/>
            <a:chOff x="7439025" y="3276600"/>
            <a:chExt cx="480131" cy="2336097"/>
          </a:xfrm>
        </p:grpSpPr>
        <p:sp>
          <p:nvSpPr>
            <p:cNvPr id="113" name="Rectangle 112">
              <a:extLst>
                <a:ext uri="{FF2B5EF4-FFF2-40B4-BE49-F238E27FC236}">
                  <a16:creationId xmlns:a16="http://schemas.microsoft.com/office/drawing/2014/main" id="{8D453722-1562-191C-70E6-7BC40C470042}"/>
                </a:ext>
              </a:extLst>
            </p:cNvPr>
            <p:cNvSpPr/>
            <p:nvPr/>
          </p:nvSpPr>
          <p:spPr>
            <a:xfrm>
              <a:off x="7439025" y="3276600"/>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4" name="Rectangle 113">
              <a:extLst>
                <a:ext uri="{FF2B5EF4-FFF2-40B4-BE49-F238E27FC236}">
                  <a16:creationId xmlns:a16="http://schemas.microsoft.com/office/drawing/2014/main" id="{279F7ED4-EE41-B754-2189-A647AC910EC1}"/>
                </a:ext>
              </a:extLst>
            </p:cNvPr>
            <p:cNvSpPr/>
            <p:nvPr/>
          </p:nvSpPr>
          <p:spPr>
            <a:xfrm>
              <a:off x="7439025" y="3756731"/>
              <a:ext cx="480131" cy="48013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5" name="Rectangle 114">
              <a:extLst>
                <a:ext uri="{FF2B5EF4-FFF2-40B4-BE49-F238E27FC236}">
                  <a16:creationId xmlns:a16="http://schemas.microsoft.com/office/drawing/2014/main" id="{000EDC55-906D-7B9C-B7B1-A0582E0205E9}"/>
                </a:ext>
              </a:extLst>
            </p:cNvPr>
            <p:cNvSpPr/>
            <p:nvPr/>
          </p:nvSpPr>
          <p:spPr>
            <a:xfrm>
              <a:off x="7439025" y="4204583"/>
              <a:ext cx="480131" cy="4801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6" name="Rectangle 115">
              <a:extLst>
                <a:ext uri="{FF2B5EF4-FFF2-40B4-BE49-F238E27FC236}">
                  <a16:creationId xmlns:a16="http://schemas.microsoft.com/office/drawing/2014/main" id="{0975B8CB-DC26-8C29-6283-E2BBBEC2AD32}"/>
                </a:ext>
              </a:extLst>
            </p:cNvPr>
            <p:cNvSpPr/>
            <p:nvPr/>
          </p:nvSpPr>
          <p:spPr>
            <a:xfrm>
              <a:off x="7439025" y="4677116"/>
              <a:ext cx="480131" cy="48013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7" name="Rectangle 116">
              <a:extLst>
                <a:ext uri="{FF2B5EF4-FFF2-40B4-BE49-F238E27FC236}">
                  <a16:creationId xmlns:a16="http://schemas.microsoft.com/office/drawing/2014/main" id="{E1BB3565-4B92-C232-98CF-A6B5ADF0268D}"/>
                </a:ext>
              </a:extLst>
            </p:cNvPr>
            <p:cNvSpPr/>
            <p:nvPr/>
          </p:nvSpPr>
          <p:spPr>
            <a:xfrm>
              <a:off x="7439025" y="5132566"/>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grpSp>
        <p:nvGrpSpPr>
          <p:cNvPr id="118" name="Group 117">
            <a:extLst>
              <a:ext uri="{FF2B5EF4-FFF2-40B4-BE49-F238E27FC236}">
                <a16:creationId xmlns:a16="http://schemas.microsoft.com/office/drawing/2014/main" id="{7FB276CB-71F8-802A-E2CE-4CD363C3D514}"/>
              </a:ext>
            </a:extLst>
          </p:cNvPr>
          <p:cNvGrpSpPr/>
          <p:nvPr/>
        </p:nvGrpSpPr>
        <p:grpSpPr>
          <a:xfrm rot="5400000">
            <a:off x="5145428" y="7144237"/>
            <a:ext cx="274320" cy="1368636"/>
            <a:chOff x="7439025" y="3276600"/>
            <a:chExt cx="480131" cy="2336097"/>
          </a:xfrm>
        </p:grpSpPr>
        <p:sp>
          <p:nvSpPr>
            <p:cNvPr id="119" name="Rectangle 118">
              <a:extLst>
                <a:ext uri="{FF2B5EF4-FFF2-40B4-BE49-F238E27FC236}">
                  <a16:creationId xmlns:a16="http://schemas.microsoft.com/office/drawing/2014/main" id="{8A414D6B-90E9-9284-B2E8-F00ED11382E0}"/>
                </a:ext>
              </a:extLst>
            </p:cNvPr>
            <p:cNvSpPr/>
            <p:nvPr/>
          </p:nvSpPr>
          <p:spPr>
            <a:xfrm>
              <a:off x="7439025" y="3276600"/>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0" name="Rectangle 119">
              <a:extLst>
                <a:ext uri="{FF2B5EF4-FFF2-40B4-BE49-F238E27FC236}">
                  <a16:creationId xmlns:a16="http://schemas.microsoft.com/office/drawing/2014/main" id="{7C3C41B1-408E-283A-4E77-B90CDC182BF0}"/>
                </a:ext>
              </a:extLst>
            </p:cNvPr>
            <p:cNvSpPr/>
            <p:nvPr/>
          </p:nvSpPr>
          <p:spPr>
            <a:xfrm>
              <a:off x="7439025" y="3756731"/>
              <a:ext cx="480131" cy="48013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1" name="Rectangle 120">
              <a:extLst>
                <a:ext uri="{FF2B5EF4-FFF2-40B4-BE49-F238E27FC236}">
                  <a16:creationId xmlns:a16="http://schemas.microsoft.com/office/drawing/2014/main" id="{B161B552-5A72-A153-025B-6FA36472E9F8}"/>
                </a:ext>
              </a:extLst>
            </p:cNvPr>
            <p:cNvSpPr/>
            <p:nvPr/>
          </p:nvSpPr>
          <p:spPr>
            <a:xfrm>
              <a:off x="7439025" y="4204583"/>
              <a:ext cx="480131" cy="4801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2" name="Rectangle 121">
              <a:extLst>
                <a:ext uri="{FF2B5EF4-FFF2-40B4-BE49-F238E27FC236}">
                  <a16:creationId xmlns:a16="http://schemas.microsoft.com/office/drawing/2014/main" id="{5E399446-5349-7546-4C4E-C2FF5F25BFD0}"/>
                </a:ext>
              </a:extLst>
            </p:cNvPr>
            <p:cNvSpPr/>
            <p:nvPr/>
          </p:nvSpPr>
          <p:spPr>
            <a:xfrm>
              <a:off x="7439025" y="4677116"/>
              <a:ext cx="480131" cy="48013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3" name="Rectangle 122">
              <a:extLst>
                <a:ext uri="{FF2B5EF4-FFF2-40B4-BE49-F238E27FC236}">
                  <a16:creationId xmlns:a16="http://schemas.microsoft.com/office/drawing/2014/main" id="{13AA53F1-0BC3-1DDA-8346-9E913CE429B3}"/>
                </a:ext>
              </a:extLst>
            </p:cNvPr>
            <p:cNvSpPr/>
            <p:nvPr/>
          </p:nvSpPr>
          <p:spPr>
            <a:xfrm>
              <a:off x="7439025" y="5132566"/>
              <a:ext cx="480131" cy="480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grpSp>
        <p:nvGrpSpPr>
          <p:cNvPr id="124" name="Group 123">
            <a:extLst>
              <a:ext uri="{FF2B5EF4-FFF2-40B4-BE49-F238E27FC236}">
                <a16:creationId xmlns:a16="http://schemas.microsoft.com/office/drawing/2014/main" id="{9977C46B-AE7D-FEF7-4E20-8B18EDC1372C}"/>
              </a:ext>
            </a:extLst>
          </p:cNvPr>
          <p:cNvGrpSpPr/>
          <p:nvPr/>
        </p:nvGrpSpPr>
        <p:grpSpPr>
          <a:xfrm rot="5400000">
            <a:off x="11506938" y="6091904"/>
            <a:ext cx="274320" cy="822960"/>
            <a:chOff x="8388431" y="6351285"/>
            <a:chExt cx="152400" cy="446954"/>
          </a:xfrm>
        </p:grpSpPr>
        <p:sp>
          <p:nvSpPr>
            <p:cNvPr id="125" name="Rectangle 124">
              <a:extLst>
                <a:ext uri="{FF2B5EF4-FFF2-40B4-BE49-F238E27FC236}">
                  <a16:creationId xmlns:a16="http://schemas.microsoft.com/office/drawing/2014/main" id="{9F0931B7-40CB-FD8D-D8A3-9695F3891EA7}"/>
                </a:ext>
              </a:extLst>
            </p:cNvPr>
            <p:cNvSpPr/>
            <p:nvPr/>
          </p:nvSpPr>
          <p:spPr>
            <a:xfrm>
              <a:off x="8388431" y="6351285"/>
              <a:ext cx="152400"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6" name="Rectangle 125">
              <a:extLst>
                <a:ext uri="{FF2B5EF4-FFF2-40B4-BE49-F238E27FC236}">
                  <a16:creationId xmlns:a16="http://schemas.microsoft.com/office/drawing/2014/main" id="{4D71B201-C1D6-BDB3-3204-9D6FA13D6871}"/>
                </a:ext>
              </a:extLst>
            </p:cNvPr>
            <p:cNvSpPr/>
            <p:nvPr/>
          </p:nvSpPr>
          <p:spPr>
            <a:xfrm>
              <a:off x="8388431" y="6503685"/>
              <a:ext cx="152400" cy="152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7" name="Rectangle 126">
              <a:extLst>
                <a:ext uri="{FF2B5EF4-FFF2-40B4-BE49-F238E27FC236}">
                  <a16:creationId xmlns:a16="http://schemas.microsoft.com/office/drawing/2014/main" id="{ADDB31E2-30BE-6298-0F77-57C9037F3C16}"/>
                </a:ext>
              </a:extLst>
            </p:cNvPr>
            <p:cNvSpPr/>
            <p:nvPr/>
          </p:nvSpPr>
          <p:spPr>
            <a:xfrm>
              <a:off x="8388431" y="6645839"/>
              <a:ext cx="152400" cy="152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grpSp>
        <p:nvGrpSpPr>
          <p:cNvPr id="128" name="Group 127">
            <a:extLst>
              <a:ext uri="{FF2B5EF4-FFF2-40B4-BE49-F238E27FC236}">
                <a16:creationId xmlns:a16="http://schemas.microsoft.com/office/drawing/2014/main" id="{4AE73329-333A-2008-4A59-43638B61B738}"/>
              </a:ext>
            </a:extLst>
          </p:cNvPr>
          <p:cNvGrpSpPr/>
          <p:nvPr/>
        </p:nvGrpSpPr>
        <p:grpSpPr>
          <a:xfrm rot="5400000">
            <a:off x="10324417" y="7728335"/>
            <a:ext cx="274320" cy="822960"/>
            <a:chOff x="8388431" y="6351285"/>
            <a:chExt cx="152400" cy="446954"/>
          </a:xfrm>
        </p:grpSpPr>
        <p:sp>
          <p:nvSpPr>
            <p:cNvPr id="129" name="Rectangle 128">
              <a:extLst>
                <a:ext uri="{FF2B5EF4-FFF2-40B4-BE49-F238E27FC236}">
                  <a16:creationId xmlns:a16="http://schemas.microsoft.com/office/drawing/2014/main" id="{643076A1-A735-750C-2817-BC7955FF85AD}"/>
                </a:ext>
              </a:extLst>
            </p:cNvPr>
            <p:cNvSpPr/>
            <p:nvPr/>
          </p:nvSpPr>
          <p:spPr>
            <a:xfrm>
              <a:off x="8388431" y="6351285"/>
              <a:ext cx="152400"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30" name="Rectangle 129">
              <a:extLst>
                <a:ext uri="{FF2B5EF4-FFF2-40B4-BE49-F238E27FC236}">
                  <a16:creationId xmlns:a16="http://schemas.microsoft.com/office/drawing/2014/main" id="{98825629-4286-6C26-A288-A4EAEB524D4A}"/>
                </a:ext>
              </a:extLst>
            </p:cNvPr>
            <p:cNvSpPr/>
            <p:nvPr/>
          </p:nvSpPr>
          <p:spPr>
            <a:xfrm>
              <a:off x="8388431" y="6503685"/>
              <a:ext cx="152400" cy="152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31" name="Rectangle 130">
              <a:extLst>
                <a:ext uri="{FF2B5EF4-FFF2-40B4-BE49-F238E27FC236}">
                  <a16:creationId xmlns:a16="http://schemas.microsoft.com/office/drawing/2014/main" id="{98E1EF1B-8AE3-5B94-3B81-CCC0DADD26EB}"/>
                </a:ext>
              </a:extLst>
            </p:cNvPr>
            <p:cNvSpPr/>
            <p:nvPr/>
          </p:nvSpPr>
          <p:spPr>
            <a:xfrm>
              <a:off x="8388431" y="6645839"/>
              <a:ext cx="152400" cy="152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grpSp>
        <p:nvGrpSpPr>
          <p:cNvPr id="132" name="Group 131">
            <a:extLst>
              <a:ext uri="{FF2B5EF4-FFF2-40B4-BE49-F238E27FC236}">
                <a16:creationId xmlns:a16="http://schemas.microsoft.com/office/drawing/2014/main" id="{53405FC3-2C0A-124E-79AC-4C06DF738CB0}"/>
              </a:ext>
            </a:extLst>
          </p:cNvPr>
          <p:cNvGrpSpPr/>
          <p:nvPr/>
        </p:nvGrpSpPr>
        <p:grpSpPr>
          <a:xfrm rot="5400000">
            <a:off x="7526455" y="7761097"/>
            <a:ext cx="274320" cy="822960"/>
            <a:chOff x="8388431" y="6351285"/>
            <a:chExt cx="152400" cy="446954"/>
          </a:xfrm>
        </p:grpSpPr>
        <p:sp>
          <p:nvSpPr>
            <p:cNvPr id="133" name="Rectangle 132">
              <a:extLst>
                <a:ext uri="{FF2B5EF4-FFF2-40B4-BE49-F238E27FC236}">
                  <a16:creationId xmlns:a16="http://schemas.microsoft.com/office/drawing/2014/main" id="{84AA48B5-C72B-33AE-57DE-C57C65143BDA}"/>
                </a:ext>
              </a:extLst>
            </p:cNvPr>
            <p:cNvSpPr/>
            <p:nvPr/>
          </p:nvSpPr>
          <p:spPr>
            <a:xfrm>
              <a:off x="8388431" y="6351285"/>
              <a:ext cx="152400"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34" name="Rectangle 133">
              <a:extLst>
                <a:ext uri="{FF2B5EF4-FFF2-40B4-BE49-F238E27FC236}">
                  <a16:creationId xmlns:a16="http://schemas.microsoft.com/office/drawing/2014/main" id="{5BB89631-3072-C7AA-E60E-386173E4161E}"/>
                </a:ext>
              </a:extLst>
            </p:cNvPr>
            <p:cNvSpPr/>
            <p:nvPr/>
          </p:nvSpPr>
          <p:spPr>
            <a:xfrm>
              <a:off x="8388431" y="6503685"/>
              <a:ext cx="152400" cy="152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35" name="Rectangle 134">
              <a:extLst>
                <a:ext uri="{FF2B5EF4-FFF2-40B4-BE49-F238E27FC236}">
                  <a16:creationId xmlns:a16="http://schemas.microsoft.com/office/drawing/2014/main" id="{F766B96D-02DE-C744-3E8A-B3B5BECCDE5C}"/>
                </a:ext>
              </a:extLst>
            </p:cNvPr>
            <p:cNvSpPr/>
            <p:nvPr/>
          </p:nvSpPr>
          <p:spPr>
            <a:xfrm>
              <a:off x="8388431" y="6645839"/>
              <a:ext cx="152400" cy="152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grpSp>
        <p:nvGrpSpPr>
          <p:cNvPr id="144" name="Group 143">
            <a:extLst>
              <a:ext uri="{FF2B5EF4-FFF2-40B4-BE49-F238E27FC236}">
                <a16:creationId xmlns:a16="http://schemas.microsoft.com/office/drawing/2014/main" id="{ED80A132-A67F-1BB7-F7C8-81C9680264A9}"/>
              </a:ext>
            </a:extLst>
          </p:cNvPr>
          <p:cNvGrpSpPr/>
          <p:nvPr/>
        </p:nvGrpSpPr>
        <p:grpSpPr>
          <a:xfrm rot="2582875">
            <a:off x="14566841" y="5630741"/>
            <a:ext cx="1073793" cy="1021112"/>
            <a:chOff x="32278117" y="8628861"/>
            <a:chExt cx="1813483" cy="1642848"/>
          </a:xfrm>
        </p:grpSpPr>
        <p:sp>
          <p:nvSpPr>
            <p:cNvPr id="145" name="Rectangle 144">
              <a:extLst>
                <a:ext uri="{FF2B5EF4-FFF2-40B4-BE49-F238E27FC236}">
                  <a16:creationId xmlns:a16="http://schemas.microsoft.com/office/drawing/2014/main" id="{6DF4B950-B730-E9E8-E680-2E51BEAC5A66}"/>
                </a:ext>
              </a:extLst>
            </p:cNvPr>
            <p:cNvSpPr/>
            <p:nvPr/>
          </p:nvSpPr>
          <p:spPr>
            <a:xfrm rot="2831522">
              <a:off x="33639283" y="8617891"/>
              <a:ext cx="441348" cy="463287"/>
            </a:xfrm>
            <a:prstGeom prst="rect">
              <a:avLst/>
            </a:prstGeom>
            <a:solidFill>
              <a:srgbClr val="DD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46" name="Rectangle 145">
              <a:extLst>
                <a:ext uri="{FF2B5EF4-FFF2-40B4-BE49-F238E27FC236}">
                  <a16:creationId xmlns:a16="http://schemas.microsoft.com/office/drawing/2014/main" id="{1A64BC30-CBE7-A0BE-1F55-5CF0DA498F81}"/>
                </a:ext>
              </a:extLst>
            </p:cNvPr>
            <p:cNvSpPr/>
            <p:nvPr/>
          </p:nvSpPr>
          <p:spPr>
            <a:xfrm rot="2831522">
              <a:off x="33300665" y="8919218"/>
              <a:ext cx="441348" cy="463287"/>
            </a:xfrm>
            <a:prstGeom prst="rect">
              <a:avLst/>
            </a:prstGeom>
            <a:solidFill>
              <a:srgbClr val="FFD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47" name="Rectangle 146">
              <a:extLst>
                <a:ext uri="{FF2B5EF4-FFF2-40B4-BE49-F238E27FC236}">
                  <a16:creationId xmlns:a16="http://schemas.microsoft.com/office/drawing/2014/main" id="{5636F1FA-8B10-C78E-48B2-846C357AA674}"/>
                </a:ext>
              </a:extLst>
            </p:cNvPr>
            <p:cNvSpPr/>
            <p:nvPr/>
          </p:nvSpPr>
          <p:spPr>
            <a:xfrm rot="2831522">
              <a:off x="32964183" y="9218640"/>
              <a:ext cx="441348" cy="463287"/>
            </a:xfrm>
            <a:prstGeom prst="rect">
              <a:avLst/>
            </a:prstGeom>
            <a:solidFill>
              <a:srgbClr val="FFB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48" name="Rectangle 147">
              <a:extLst>
                <a:ext uri="{FF2B5EF4-FFF2-40B4-BE49-F238E27FC236}">
                  <a16:creationId xmlns:a16="http://schemas.microsoft.com/office/drawing/2014/main" id="{DEA5D0B2-3BE7-B751-7991-1763E7FAA970}"/>
                </a:ext>
              </a:extLst>
            </p:cNvPr>
            <p:cNvSpPr/>
            <p:nvPr/>
          </p:nvSpPr>
          <p:spPr>
            <a:xfrm rot="2831522">
              <a:off x="32623297" y="9521976"/>
              <a:ext cx="441348" cy="463287"/>
            </a:xfrm>
            <a:prstGeom prst="rect">
              <a:avLst/>
            </a:prstGeom>
            <a:solidFill>
              <a:srgbClr val="C4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49" name="Rectangle 148">
              <a:extLst>
                <a:ext uri="{FF2B5EF4-FFF2-40B4-BE49-F238E27FC236}">
                  <a16:creationId xmlns:a16="http://schemas.microsoft.com/office/drawing/2014/main" id="{FD206842-9A33-E6D9-7D7F-C03CD02C66B1}"/>
                </a:ext>
              </a:extLst>
            </p:cNvPr>
            <p:cNvSpPr/>
            <p:nvPr/>
          </p:nvSpPr>
          <p:spPr>
            <a:xfrm rot="2831522">
              <a:off x="32289087" y="9819391"/>
              <a:ext cx="441348" cy="46328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sp>
        <p:nvSpPr>
          <p:cNvPr id="150" name="Title 1">
            <a:extLst>
              <a:ext uri="{FF2B5EF4-FFF2-40B4-BE49-F238E27FC236}">
                <a16:creationId xmlns:a16="http://schemas.microsoft.com/office/drawing/2014/main" id="{43333572-7E85-9CA1-EF97-B4EEDDF1B766}"/>
              </a:ext>
            </a:extLst>
          </p:cNvPr>
          <p:cNvSpPr txBox="1">
            <a:spLocks/>
          </p:cNvSpPr>
          <p:nvPr/>
        </p:nvSpPr>
        <p:spPr>
          <a:xfrm>
            <a:off x="11539140" y="6227892"/>
            <a:ext cx="7156751" cy="923672"/>
          </a:xfrm>
          <a:prstGeom prst="rect">
            <a:avLst/>
          </a:prstGeom>
        </p:spPr>
        <p:txBody>
          <a:bodyPr vert="horz" lIns="91440" tIns="45720" rIns="91440" bIns="45720" rtlCol="0" anchor="ctr">
            <a:no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US" sz="3900" b="0" dirty="0">
                <a:solidFill>
                  <a:srgbClr val="FFC000"/>
                </a:solidFill>
              </a:rPr>
              <a:t>GRAPH</a:t>
            </a:r>
            <a:endParaRPr lang="en-DE" sz="3900" b="0" dirty="0">
              <a:solidFill>
                <a:srgbClr val="FFC000"/>
              </a:solidFill>
            </a:endParaRPr>
          </a:p>
        </p:txBody>
      </p:sp>
      <p:cxnSp>
        <p:nvCxnSpPr>
          <p:cNvPr id="3" name="Straight Arrow Connector 2">
            <a:extLst>
              <a:ext uri="{FF2B5EF4-FFF2-40B4-BE49-F238E27FC236}">
                <a16:creationId xmlns:a16="http://schemas.microsoft.com/office/drawing/2014/main" id="{D978AD3F-88B3-35F1-85D6-935C4B808936}"/>
              </a:ext>
            </a:extLst>
          </p:cNvPr>
          <p:cNvCxnSpPr>
            <a:cxnSpLocks/>
            <a:stCxn id="10" idx="2"/>
            <a:endCxn id="9" idx="6"/>
          </p:cNvCxnSpPr>
          <p:nvPr/>
        </p:nvCxnSpPr>
        <p:spPr>
          <a:xfrm flipH="1">
            <a:off x="5969870" y="8721217"/>
            <a:ext cx="6361982" cy="0"/>
          </a:xfrm>
          <a:prstGeom prst="straightConnector1">
            <a:avLst/>
          </a:prstGeom>
          <a:ln w="762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D97276D-5EE7-FFD9-616B-84DB9AD52AEE}"/>
              </a:ext>
            </a:extLst>
          </p:cNvPr>
          <p:cNvGrpSpPr/>
          <p:nvPr/>
        </p:nvGrpSpPr>
        <p:grpSpPr>
          <a:xfrm rot="5400000">
            <a:off x="9009177" y="8584057"/>
            <a:ext cx="274320" cy="822960"/>
            <a:chOff x="8388431" y="6351285"/>
            <a:chExt cx="152400" cy="446954"/>
          </a:xfrm>
        </p:grpSpPr>
        <p:sp>
          <p:nvSpPr>
            <p:cNvPr id="23" name="Rectangle 22">
              <a:extLst>
                <a:ext uri="{FF2B5EF4-FFF2-40B4-BE49-F238E27FC236}">
                  <a16:creationId xmlns:a16="http://schemas.microsoft.com/office/drawing/2014/main" id="{C09EDAA5-43AD-7AD6-8B12-5F0D0DA2221C}"/>
                </a:ext>
              </a:extLst>
            </p:cNvPr>
            <p:cNvSpPr/>
            <p:nvPr/>
          </p:nvSpPr>
          <p:spPr>
            <a:xfrm>
              <a:off x="8388431" y="6351285"/>
              <a:ext cx="152400"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24" name="Rectangle 23">
              <a:extLst>
                <a:ext uri="{FF2B5EF4-FFF2-40B4-BE49-F238E27FC236}">
                  <a16:creationId xmlns:a16="http://schemas.microsoft.com/office/drawing/2014/main" id="{5144EE9B-F784-FE20-D433-FC95F4329F84}"/>
                </a:ext>
              </a:extLst>
            </p:cNvPr>
            <p:cNvSpPr/>
            <p:nvPr/>
          </p:nvSpPr>
          <p:spPr>
            <a:xfrm>
              <a:off x="8388431" y="6503685"/>
              <a:ext cx="152400" cy="152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25" name="Rectangle 24">
              <a:extLst>
                <a:ext uri="{FF2B5EF4-FFF2-40B4-BE49-F238E27FC236}">
                  <a16:creationId xmlns:a16="http://schemas.microsoft.com/office/drawing/2014/main" id="{F4B1FB12-88E9-689D-E6E7-1A07276E129E}"/>
                </a:ext>
              </a:extLst>
            </p:cNvPr>
            <p:cNvSpPr/>
            <p:nvPr/>
          </p:nvSpPr>
          <p:spPr>
            <a:xfrm>
              <a:off x="8388431" y="6645839"/>
              <a:ext cx="152400" cy="152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sp>
        <p:nvSpPr>
          <p:cNvPr id="18" name="Title 1">
            <a:extLst>
              <a:ext uri="{FF2B5EF4-FFF2-40B4-BE49-F238E27FC236}">
                <a16:creationId xmlns:a16="http://schemas.microsoft.com/office/drawing/2014/main" id="{60C1238A-02E2-9B5D-0514-19CAFECCA152}"/>
              </a:ext>
            </a:extLst>
          </p:cNvPr>
          <p:cNvSpPr txBox="1">
            <a:spLocks/>
          </p:cNvSpPr>
          <p:nvPr/>
        </p:nvSpPr>
        <p:spPr>
          <a:xfrm>
            <a:off x="8064500" y="3725758"/>
            <a:ext cx="7156751" cy="923672"/>
          </a:xfrm>
          <a:prstGeom prst="rect">
            <a:avLst/>
          </a:prstGeom>
        </p:spPr>
        <p:txBody>
          <a:bodyPr vert="horz" lIns="91440" tIns="45720" rIns="91440" bIns="45720" rtlCol="0" anchor="ctr">
            <a:noAutofit/>
          </a:bodyPr>
          <a:lstStyle>
            <a:lvl1pPr algn="ctr" defTabSz="2743200" rtl="0" eaLnBrk="1" latinLnBrk="0" hangingPunct="1">
              <a:lnSpc>
                <a:spcPct val="90000"/>
              </a:lnSpc>
              <a:spcBef>
                <a:spcPct val="0"/>
              </a:spcBef>
              <a:buNone/>
              <a:defRPr sz="6600" b="1" kern="1200" cap="all" baseline="0">
                <a:solidFill>
                  <a:schemeClr val="bg1"/>
                </a:solidFill>
                <a:latin typeface="Trebuchet MS" panose="020B0603020202020204" pitchFamily="34" charset="0"/>
                <a:ea typeface="+mj-ea"/>
                <a:cs typeface="+mj-cs"/>
              </a:defRPr>
            </a:lvl1pPr>
          </a:lstStyle>
          <a:p>
            <a:pPr fontAlgn="auto">
              <a:spcAft>
                <a:spcPts val="0"/>
              </a:spcAft>
            </a:pPr>
            <a:r>
              <a:rPr lang="en-DE" sz="3900" b="0" dirty="0">
                <a:solidFill>
                  <a:schemeClr val="tx2"/>
                </a:solidFill>
              </a:rPr>
              <a:t>EDGES</a:t>
            </a:r>
          </a:p>
        </p:txBody>
      </p:sp>
      <p:sp>
        <p:nvSpPr>
          <p:cNvPr id="5" name="Google Shape;219;p33">
            <a:extLst>
              <a:ext uri="{FF2B5EF4-FFF2-40B4-BE49-F238E27FC236}">
                <a16:creationId xmlns:a16="http://schemas.microsoft.com/office/drawing/2014/main" id="{27AF63F8-478C-79D3-DBE6-ACCDF17585CE}"/>
              </a:ext>
            </a:extLst>
          </p:cNvPr>
          <p:cNvSpPr/>
          <p:nvPr/>
        </p:nvSpPr>
        <p:spPr>
          <a:xfrm>
            <a:off x="8465061" y="3300031"/>
            <a:ext cx="1371600" cy="1371600"/>
          </a:xfrm>
          <a:prstGeom prst="ellipse">
            <a:avLst/>
          </a:prstGeom>
          <a:solidFill>
            <a:schemeClr val="accent6"/>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9600" b="1" kern="0" baseline="30000" dirty="0">
                <a:latin typeface="Montserrat" pitchFamily="2" charset="77"/>
                <a:ea typeface="Arial"/>
                <a:cs typeface="Arial"/>
                <a:sym typeface="Arial"/>
              </a:rPr>
              <a:t>B</a:t>
            </a:r>
            <a:endParaRPr sz="9600" b="1" kern="0" baseline="30000" dirty="0">
              <a:latin typeface="Montserrat" pitchFamily="2" charset="77"/>
              <a:ea typeface="Arial"/>
              <a:cs typeface="Arial"/>
              <a:sym typeface="Arial"/>
            </a:endParaRPr>
          </a:p>
        </p:txBody>
      </p:sp>
      <p:sp>
        <p:nvSpPr>
          <p:cNvPr id="6" name="Google Shape;219;p33">
            <a:extLst>
              <a:ext uri="{FF2B5EF4-FFF2-40B4-BE49-F238E27FC236}">
                <a16:creationId xmlns:a16="http://schemas.microsoft.com/office/drawing/2014/main" id="{55E2CCC3-CCCD-A797-E9F0-B27DDF571E7D}"/>
              </a:ext>
            </a:extLst>
          </p:cNvPr>
          <p:cNvSpPr/>
          <p:nvPr/>
        </p:nvSpPr>
        <p:spPr>
          <a:xfrm>
            <a:off x="4598270" y="4878493"/>
            <a:ext cx="1371600" cy="1371600"/>
          </a:xfrm>
          <a:prstGeom prst="ellipse">
            <a:avLst/>
          </a:prstGeom>
          <a:solidFill>
            <a:schemeClr val="accent1"/>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9600" b="1" kern="0" baseline="30000" dirty="0">
                <a:latin typeface="Montserrat" pitchFamily="2" charset="77"/>
                <a:ea typeface="Arial"/>
                <a:cs typeface="Arial"/>
                <a:sym typeface="Arial"/>
              </a:rPr>
              <a:t>A</a:t>
            </a:r>
            <a:endParaRPr sz="9600" b="1" kern="0" baseline="30000" dirty="0">
              <a:latin typeface="Montserrat" pitchFamily="2" charset="77"/>
              <a:ea typeface="Arial"/>
              <a:cs typeface="Arial"/>
              <a:sym typeface="Arial"/>
            </a:endParaRPr>
          </a:p>
        </p:txBody>
      </p:sp>
      <p:sp>
        <p:nvSpPr>
          <p:cNvPr id="7" name="Google Shape;219;p33">
            <a:extLst>
              <a:ext uri="{FF2B5EF4-FFF2-40B4-BE49-F238E27FC236}">
                <a16:creationId xmlns:a16="http://schemas.microsoft.com/office/drawing/2014/main" id="{370C071C-DDCE-EF37-4E75-F94DAA894B2F}"/>
              </a:ext>
            </a:extLst>
          </p:cNvPr>
          <p:cNvSpPr/>
          <p:nvPr/>
        </p:nvSpPr>
        <p:spPr>
          <a:xfrm>
            <a:off x="12331852" y="4878493"/>
            <a:ext cx="1371600" cy="1371600"/>
          </a:xfrm>
          <a:prstGeom prst="ellipse">
            <a:avLst/>
          </a:prstGeom>
          <a:solidFill>
            <a:schemeClr val="accent2">
              <a:lumMod val="75000"/>
            </a:schemeClr>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9600" b="1" kern="0" baseline="30000" dirty="0">
                <a:latin typeface="Montserrat" pitchFamily="2" charset="77"/>
                <a:ea typeface="Arial"/>
                <a:cs typeface="Arial"/>
                <a:sym typeface="Arial"/>
              </a:rPr>
              <a:t>C</a:t>
            </a:r>
            <a:endParaRPr sz="9600" b="1" kern="0" baseline="30000" dirty="0">
              <a:latin typeface="Montserrat" pitchFamily="2" charset="77"/>
              <a:ea typeface="Arial"/>
              <a:cs typeface="Arial"/>
              <a:sym typeface="Arial"/>
            </a:endParaRPr>
          </a:p>
        </p:txBody>
      </p:sp>
      <p:sp>
        <p:nvSpPr>
          <p:cNvPr id="8" name="Google Shape;219;p33">
            <a:extLst>
              <a:ext uri="{FF2B5EF4-FFF2-40B4-BE49-F238E27FC236}">
                <a16:creationId xmlns:a16="http://schemas.microsoft.com/office/drawing/2014/main" id="{3B4C738A-D964-F61A-1F2C-1B50B60F3CC1}"/>
              </a:ext>
            </a:extLst>
          </p:cNvPr>
          <p:cNvSpPr/>
          <p:nvPr/>
        </p:nvSpPr>
        <p:spPr>
          <a:xfrm>
            <a:off x="8465061" y="6456955"/>
            <a:ext cx="1371600" cy="1371600"/>
          </a:xfrm>
          <a:prstGeom prst="ellipse">
            <a:avLst/>
          </a:prstGeom>
          <a:solidFill>
            <a:schemeClr val="accent5"/>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9600" b="1" kern="0" baseline="30000" dirty="0">
                <a:latin typeface="Montserrat" pitchFamily="2" charset="77"/>
                <a:ea typeface="Arial"/>
                <a:cs typeface="Arial"/>
                <a:sym typeface="Arial"/>
              </a:rPr>
              <a:t>D</a:t>
            </a:r>
            <a:endParaRPr sz="9600" b="1" kern="0" baseline="30000" dirty="0">
              <a:latin typeface="Montserrat" pitchFamily="2" charset="77"/>
              <a:ea typeface="Arial"/>
              <a:cs typeface="Arial"/>
              <a:sym typeface="Arial"/>
            </a:endParaRPr>
          </a:p>
        </p:txBody>
      </p:sp>
      <p:sp>
        <p:nvSpPr>
          <p:cNvPr id="9" name="Google Shape;219;p33">
            <a:extLst>
              <a:ext uri="{FF2B5EF4-FFF2-40B4-BE49-F238E27FC236}">
                <a16:creationId xmlns:a16="http://schemas.microsoft.com/office/drawing/2014/main" id="{CFD28A85-6914-8FD7-643E-5C11E874C749}"/>
              </a:ext>
            </a:extLst>
          </p:cNvPr>
          <p:cNvSpPr/>
          <p:nvPr/>
        </p:nvSpPr>
        <p:spPr>
          <a:xfrm>
            <a:off x="4598270" y="8035417"/>
            <a:ext cx="1371600" cy="1371600"/>
          </a:xfrm>
          <a:prstGeom prst="ellipse">
            <a:avLst/>
          </a:prstGeom>
          <a:solidFill>
            <a:srgbClr val="FFC000"/>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9600" b="1" kern="0" baseline="30000" dirty="0">
                <a:latin typeface="Montserrat" pitchFamily="2" charset="77"/>
                <a:ea typeface="Arial"/>
                <a:cs typeface="Arial"/>
                <a:sym typeface="Arial"/>
              </a:rPr>
              <a:t>E</a:t>
            </a:r>
            <a:endParaRPr sz="9600" b="1" kern="0" baseline="30000" dirty="0">
              <a:latin typeface="Montserrat" pitchFamily="2" charset="77"/>
              <a:ea typeface="Arial"/>
              <a:cs typeface="Arial"/>
              <a:sym typeface="Arial"/>
            </a:endParaRPr>
          </a:p>
        </p:txBody>
      </p:sp>
      <p:sp>
        <p:nvSpPr>
          <p:cNvPr id="10" name="Google Shape;219;p33">
            <a:extLst>
              <a:ext uri="{FF2B5EF4-FFF2-40B4-BE49-F238E27FC236}">
                <a16:creationId xmlns:a16="http://schemas.microsoft.com/office/drawing/2014/main" id="{6E3081DC-F7E7-EBB0-ECA2-9610E5FCD3CB}"/>
              </a:ext>
            </a:extLst>
          </p:cNvPr>
          <p:cNvSpPr/>
          <p:nvPr/>
        </p:nvSpPr>
        <p:spPr>
          <a:xfrm>
            <a:off x="12331852" y="8035417"/>
            <a:ext cx="1371600" cy="1371600"/>
          </a:xfrm>
          <a:prstGeom prst="ellipse">
            <a:avLst/>
          </a:prstGeom>
          <a:solidFill>
            <a:schemeClr val="accent3"/>
          </a:solidFill>
          <a:ln w="76200" cap="flat" cmpd="sng">
            <a:noFill/>
            <a:prstDash val="solid"/>
            <a:round/>
            <a:headEnd type="none" w="sm" len="sm"/>
            <a:tailEnd type="none" w="sm" len="sm"/>
          </a:ln>
          <a:effectLst>
            <a:outerShdw blurRad="39999" dist="23000" dir="5400000" rotWithShape="0">
              <a:srgbClr val="000000">
                <a:alpha val="34120"/>
              </a:srgbClr>
            </a:outerShdw>
          </a:effectLst>
        </p:spPr>
        <p:txBody>
          <a:bodyPr spcFirstLastPara="1" vert="horz" wrap="square" lIns="114225" tIns="57000" rIns="114225" bIns="57000" anchor="ctr" anchorCtr="0">
            <a:noAutofit/>
          </a:bodyPr>
          <a:lstStyle/>
          <a:p>
            <a:pPr algn="ctr" defTabSz="2743200" fontAlgn="auto">
              <a:lnSpc>
                <a:spcPct val="250000"/>
              </a:lnSpc>
              <a:spcBef>
                <a:spcPts val="0"/>
              </a:spcBef>
              <a:spcAft>
                <a:spcPts val="0"/>
              </a:spcAft>
              <a:buClr>
                <a:srgbClr val="000000"/>
              </a:buClr>
              <a:buSzPts val="1800"/>
              <a:defRPr/>
            </a:pPr>
            <a:r>
              <a:rPr lang="en-US" sz="9600" b="1" kern="0" baseline="30000" dirty="0">
                <a:latin typeface="Montserrat" pitchFamily="2" charset="77"/>
                <a:ea typeface="Arial"/>
                <a:cs typeface="Arial"/>
                <a:sym typeface="Arial"/>
              </a:rPr>
              <a:t>F</a:t>
            </a:r>
            <a:endParaRPr sz="9600" b="1" kern="0" baseline="30000" dirty="0">
              <a:latin typeface="Montserrat" pitchFamily="2" charset="77"/>
              <a:ea typeface="Arial"/>
              <a:cs typeface="Arial"/>
              <a:sym typeface="Arial"/>
            </a:endParaRPr>
          </a:p>
        </p:txBody>
      </p:sp>
    </p:spTree>
    <p:extLst>
      <p:ext uri="{BB962C8B-B14F-4D97-AF65-F5344CB8AC3E}">
        <p14:creationId xmlns:p14="http://schemas.microsoft.com/office/powerpoint/2010/main" val="67346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0"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6"/>
</p:tagLst>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 id="{C155199A-4051-4077-9B61-8C08366C575E}" vid="{EE00D7B2-1BCD-4A56-BF5E-EA419BCB5B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45EAE5F8329F47B840B6DEBAC2F43F" ma:contentTypeVersion="9" ma:contentTypeDescription="Create a new document." ma:contentTypeScope="" ma:versionID="fcde6cb6e5b565f52a32cb032605f1f9">
  <xsd:schema xmlns:xsd="http://www.w3.org/2001/XMLSchema" xmlns:xs="http://www.w3.org/2001/XMLSchema" xmlns:p="http://schemas.microsoft.com/office/2006/metadata/properties" xmlns:ns1="http://schemas.microsoft.com/sharepoint/v3" xmlns:ns2="2a5b1eea-32a8-4673-8d38-de3226caeee3" targetNamespace="http://schemas.microsoft.com/office/2006/metadata/properties" ma:root="true" ma:fieldsID="b5af4115d1994613132868cab7bea98b" ns1:_="" ns2:_="">
    <xsd:import namespace="http://schemas.microsoft.com/sharepoint/v3"/>
    <xsd:import namespace="2a5b1eea-32a8-4673-8d38-de3226caeee3"/>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b1eea-32a8-4673-8d38-de3226caeee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E25C9F6F-3A45-4E85-85EB-58688320BE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5b1eea-32a8-4673-8d38-de3226caee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F88E22E-2A4B-4FB1-9848-BF16E7DBE74B}">
  <ds:schemaRefs>
    <ds:schemaRef ds:uri="http://purl.org/dc/dcmitype/"/>
    <ds:schemaRef ds:uri="http://schemas.microsoft.com/office/2006/metadata/properties"/>
    <ds:schemaRef ds:uri="http://www.w3.org/XML/1998/namespace"/>
    <ds:schemaRef ds:uri="2a5b1eea-32a8-4673-8d38-de3226caeee3"/>
    <ds:schemaRef ds:uri="http://schemas.microsoft.com/sharepoint/v3"/>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blank</Template>
  <TotalTime>17377</TotalTime>
  <Words>2221</Words>
  <Application>Microsoft Office PowerPoint</Application>
  <PresentationFormat>Custom</PresentationFormat>
  <Paragraphs>621</Paragraphs>
  <Slides>41</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DINWebPro</vt:lpstr>
      <vt:lpstr>Arial</vt:lpstr>
      <vt:lpstr>Cambria Math</vt:lpstr>
      <vt:lpstr>Courier New</vt:lpstr>
      <vt:lpstr>Montserrat</vt:lpstr>
      <vt:lpstr>Open Sans</vt:lpstr>
      <vt:lpstr>Trebuchet MS</vt:lpstr>
      <vt:lpstr>Wingdings</vt:lpstr>
      <vt:lpstr>Title &amp; Bullet</vt:lpstr>
      <vt:lpstr>Introduction to Graph Neural Networks</vt:lpstr>
      <vt:lpstr>PowerPoint Presentation</vt:lpstr>
      <vt:lpstr>welcome</vt:lpstr>
      <vt:lpstr>graph data</vt:lpstr>
      <vt:lpstr>Common graph data use cases</vt:lpstr>
      <vt:lpstr>Common graph data use cases</vt:lpstr>
      <vt:lpstr>Images - Grid Graphs</vt:lpstr>
      <vt:lpstr>Graph 101</vt:lpstr>
      <vt:lpstr>Anatomy of a graph</vt:lpstr>
      <vt:lpstr>Edges</vt:lpstr>
      <vt:lpstr>Edges</vt:lpstr>
      <vt:lpstr>edges</vt:lpstr>
      <vt:lpstr>edges</vt:lpstr>
      <vt:lpstr>Representing Graphs</vt:lpstr>
      <vt:lpstr>Representing Graphs</vt:lpstr>
      <vt:lpstr>Representing Graphs</vt:lpstr>
      <vt:lpstr>Representing Graphs</vt:lpstr>
      <vt:lpstr>Representing Graphs</vt:lpstr>
      <vt:lpstr>AI: Learning from graph data</vt:lpstr>
      <vt:lpstr>Graph Neural Networks</vt:lpstr>
      <vt:lpstr>Graph Neural Networks</vt:lpstr>
      <vt:lpstr>GNN Tasks</vt:lpstr>
      <vt:lpstr>Graph-level Task</vt:lpstr>
      <vt:lpstr>Example Graph-level Task</vt:lpstr>
      <vt:lpstr>Example Graph-LEVEL Tasks</vt:lpstr>
      <vt:lpstr>Node prediction</vt:lpstr>
      <vt:lpstr>Node-Level Tasks</vt:lpstr>
      <vt:lpstr>Node-Level Tasks</vt:lpstr>
      <vt:lpstr>Link/edge prediction</vt:lpstr>
      <vt:lpstr>Edge-Level Tasks</vt:lpstr>
      <vt:lpstr>Edge-Level Tasks</vt:lpstr>
      <vt:lpstr>Edge-Level Tasks</vt:lpstr>
      <vt:lpstr>GNN Fundamentals</vt:lpstr>
      <vt:lpstr>Message Passing and GRAPH Convolution</vt:lpstr>
      <vt:lpstr>GNN: Sum-pooling</vt:lpstr>
      <vt:lpstr>GNN: Mean-pooling</vt:lpstr>
      <vt:lpstr>GNN: Symmetric Normalization</vt:lpstr>
      <vt:lpstr>Message Passing Neural Networks</vt:lpstr>
      <vt:lpstr>Stacking Layers</vt:lpstr>
      <vt:lpstr>GNN Training</vt:lpstr>
      <vt:lpstr>Hands-on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Kevin Lee (Developer Programs)</dc:creator>
  <cp:lastModifiedBy>Kevin Lee (Developer Programs)</cp:lastModifiedBy>
  <cp:revision>51</cp:revision>
  <dcterms:created xsi:type="dcterms:W3CDTF">2022-10-17T18:19:29Z</dcterms:created>
  <dcterms:modified xsi:type="dcterms:W3CDTF">2022-11-18T17:01:34Z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0x010100A145EAE5F8329F47B840B6DEBAC2F43F</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